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68" r:id="rId3"/>
    <p:sldId id="265" r:id="rId4"/>
    <p:sldId id="266" r:id="rId5"/>
    <p:sldId id="267" r:id="rId6"/>
    <p:sldId id="276" r:id="rId7"/>
    <p:sldId id="269" r:id="rId8"/>
    <p:sldId id="270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8" r:id="rId26"/>
    <p:sldId id="293" r:id="rId27"/>
    <p:sldId id="294" r:id="rId28"/>
    <p:sldId id="295" r:id="rId29"/>
    <p:sldId id="296" r:id="rId30"/>
    <p:sldId id="297" r:id="rId31"/>
    <p:sldId id="299" r:id="rId32"/>
    <p:sldId id="303" r:id="rId33"/>
    <p:sldId id="300" r:id="rId34"/>
    <p:sldId id="304" r:id="rId35"/>
    <p:sldId id="305" r:id="rId36"/>
    <p:sldId id="306" r:id="rId37"/>
    <p:sldId id="301" r:id="rId38"/>
    <p:sldId id="302" r:id="rId39"/>
    <p:sldId id="271" r:id="rId40"/>
    <p:sldId id="261" r:id="rId41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84549" autoAdjust="0"/>
  </p:normalViewPr>
  <p:slideViewPr>
    <p:cSldViewPr>
      <p:cViewPr>
        <p:scale>
          <a:sx n="50" d="100"/>
          <a:sy n="50" d="100"/>
        </p:scale>
        <p:origin x="-181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4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704278-DBEE-4394-A371-503FD4C2C6F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DB625E-1A1F-4705-9B37-9E0E8958B2A4}">
      <dgm:prSet phldrT="[Text]"/>
      <dgm:spPr/>
      <dgm:t>
        <a:bodyPr/>
        <a:lstStyle/>
        <a:p>
          <a:r>
            <a:rPr lang="en-US" smtClean="0"/>
            <a:t>PC</a:t>
          </a:r>
          <a:endParaRPr lang="en-US"/>
        </a:p>
      </dgm:t>
    </dgm:pt>
    <dgm:pt modelId="{41FA010B-0C05-4F37-95D5-E225F80F5AB7}" type="parTrans" cxnId="{00DC819E-B5C4-4E39-9843-0E5782C4C46F}">
      <dgm:prSet/>
      <dgm:spPr/>
      <dgm:t>
        <a:bodyPr/>
        <a:lstStyle/>
        <a:p>
          <a:endParaRPr lang="en-US"/>
        </a:p>
      </dgm:t>
    </dgm:pt>
    <dgm:pt modelId="{908C78AE-7F39-42C2-8DE1-3CB1E5C139F7}" type="sibTrans" cxnId="{00DC819E-B5C4-4E39-9843-0E5782C4C46F}">
      <dgm:prSet/>
      <dgm:spPr/>
      <dgm:t>
        <a:bodyPr/>
        <a:lstStyle/>
        <a:p>
          <a:endParaRPr lang="en-US"/>
        </a:p>
      </dgm:t>
    </dgm:pt>
    <dgm:pt modelId="{F508FB8C-024C-4850-B3CD-8EABA84B7589}">
      <dgm:prSet phldrT="[Text]"/>
      <dgm:spPr/>
      <dgm:t>
        <a:bodyPr/>
        <a:lstStyle/>
        <a:p>
          <a:r>
            <a:rPr lang="en-US" smtClean="0"/>
            <a:t>MAIN BOARD</a:t>
          </a:r>
          <a:endParaRPr lang="en-US"/>
        </a:p>
      </dgm:t>
    </dgm:pt>
    <dgm:pt modelId="{BEA9A523-7325-411F-826C-CCD69AC73E49}" type="parTrans" cxnId="{37510925-6854-45DE-8430-3A19871131D1}">
      <dgm:prSet/>
      <dgm:spPr/>
      <dgm:t>
        <a:bodyPr/>
        <a:lstStyle/>
        <a:p>
          <a:endParaRPr lang="en-US"/>
        </a:p>
      </dgm:t>
    </dgm:pt>
    <dgm:pt modelId="{EBB13CE6-5CDD-4D76-B0F4-C6E60F9953EE}" type="sibTrans" cxnId="{37510925-6854-45DE-8430-3A19871131D1}">
      <dgm:prSet/>
      <dgm:spPr/>
      <dgm:t>
        <a:bodyPr/>
        <a:lstStyle/>
        <a:p>
          <a:endParaRPr lang="en-US"/>
        </a:p>
      </dgm:t>
    </dgm:pt>
    <dgm:pt modelId="{12DE3B8F-506C-4D9E-8C36-9C98FE06CB0C}">
      <dgm:prSet phldrT="[Text]"/>
      <dgm:spPr/>
      <dgm:t>
        <a:bodyPr/>
        <a:lstStyle/>
        <a:p>
          <a:r>
            <a:rPr lang="en-US" smtClean="0"/>
            <a:t>CPU</a:t>
          </a:r>
          <a:endParaRPr lang="en-US"/>
        </a:p>
      </dgm:t>
    </dgm:pt>
    <dgm:pt modelId="{29A045F3-13E3-432D-93C3-E1FC3FF174F8}" type="parTrans" cxnId="{88EF407E-C231-42C7-A0E1-419C61426A4B}">
      <dgm:prSet/>
      <dgm:spPr/>
      <dgm:t>
        <a:bodyPr/>
        <a:lstStyle/>
        <a:p>
          <a:endParaRPr lang="en-US"/>
        </a:p>
      </dgm:t>
    </dgm:pt>
    <dgm:pt modelId="{C31B8938-DC7B-42AB-B7A7-B964815E104A}" type="sibTrans" cxnId="{88EF407E-C231-42C7-A0E1-419C61426A4B}">
      <dgm:prSet/>
      <dgm:spPr/>
      <dgm:t>
        <a:bodyPr/>
        <a:lstStyle/>
        <a:p>
          <a:endParaRPr lang="en-US"/>
        </a:p>
      </dgm:t>
    </dgm:pt>
    <dgm:pt modelId="{BEC132E1-186D-49D0-AC2A-5BD0DDE2FB09}">
      <dgm:prSet phldrT="[Text]"/>
      <dgm:spPr/>
      <dgm:t>
        <a:bodyPr/>
        <a:lstStyle/>
        <a:p>
          <a:r>
            <a:rPr lang="en-US" smtClean="0"/>
            <a:t>RAM</a:t>
          </a:r>
          <a:endParaRPr lang="en-US"/>
        </a:p>
      </dgm:t>
    </dgm:pt>
    <dgm:pt modelId="{54F9F10B-983E-494A-9711-7EBF2402F4C0}" type="parTrans" cxnId="{5606B5C9-1F43-487D-97B9-1A53C989E542}">
      <dgm:prSet/>
      <dgm:spPr/>
      <dgm:t>
        <a:bodyPr/>
        <a:lstStyle/>
        <a:p>
          <a:endParaRPr lang="en-US"/>
        </a:p>
      </dgm:t>
    </dgm:pt>
    <dgm:pt modelId="{847C0D45-E2CF-4F4C-B631-22CB503248EA}" type="sibTrans" cxnId="{5606B5C9-1F43-487D-97B9-1A53C989E542}">
      <dgm:prSet/>
      <dgm:spPr/>
      <dgm:t>
        <a:bodyPr/>
        <a:lstStyle/>
        <a:p>
          <a:endParaRPr lang="en-US"/>
        </a:p>
      </dgm:t>
    </dgm:pt>
    <dgm:pt modelId="{868870F1-22F1-4B74-A9AD-39564E5CFB3B}">
      <dgm:prSet phldrT="[Text]"/>
      <dgm:spPr/>
      <dgm:t>
        <a:bodyPr/>
        <a:lstStyle/>
        <a:p>
          <a:r>
            <a:rPr lang="en-US" smtClean="0"/>
            <a:t>HDD</a:t>
          </a:r>
          <a:endParaRPr lang="en-US"/>
        </a:p>
      </dgm:t>
    </dgm:pt>
    <dgm:pt modelId="{1F2C97A1-5A09-4CB0-B295-B26DA5A43CD9}" type="parTrans" cxnId="{C5FE542C-870E-46C1-BAA1-3CA7A94FA214}">
      <dgm:prSet/>
      <dgm:spPr/>
      <dgm:t>
        <a:bodyPr/>
        <a:lstStyle/>
        <a:p>
          <a:endParaRPr lang="en-US"/>
        </a:p>
      </dgm:t>
    </dgm:pt>
    <dgm:pt modelId="{E060E80B-AB69-427D-88B0-8A61C813F217}" type="sibTrans" cxnId="{C5FE542C-870E-46C1-BAA1-3CA7A94FA214}">
      <dgm:prSet/>
      <dgm:spPr/>
      <dgm:t>
        <a:bodyPr/>
        <a:lstStyle/>
        <a:p>
          <a:endParaRPr lang="en-US"/>
        </a:p>
      </dgm:t>
    </dgm:pt>
    <dgm:pt modelId="{54BCEFD1-282B-49EE-83D3-742DB4B03FAC}">
      <dgm:prSet phldrT="[Text]"/>
      <dgm:spPr/>
      <dgm:t>
        <a:bodyPr/>
        <a:lstStyle/>
        <a:p>
          <a:r>
            <a:rPr lang="en-US" smtClean="0"/>
            <a:t>Power</a:t>
          </a:r>
          <a:endParaRPr lang="en-US"/>
        </a:p>
      </dgm:t>
    </dgm:pt>
    <dgm:pt modelId="{2339D2F7-227F-455C-80A0-728C595156AF}" type="parTrans" cxnId="{61631A8F-931A-48EE-8532-5831450906A1}">
      <dgm:prSet/>
      <dgm:spPr/>
      <dgm:t>
        <a:bodyPr/>
        <a:lstStyle/>
        <a:p>
          <a:endParaRPr lang="en-US"/>
        </a:p>
      </dgm:t>
    </dgm:pt>
    <dgm:pt modelId="{48834ED6-D335-4FF1-BB4F-2003D9BA9DC4}" type="sibTrans" cxnId="{61631A8F-931A-48EE-8532-5831450906A1}">
      <dgm:prSet/>
      <dgm:spPr/>
      <dgm:t>
        <a:bodyPr/>
        <a:lstStyle/>
        <a:p>
          <a:endParaRPr lang="en-US"/>
        </a:p>
      </dgm:t>
    </dgm:pt>
    <dgm:pt modelId="{F5D4C490-929A-4506-80E1-D76AC93BE30E}">
      <dgm:prSet phldrT="[Text]"/>
      <dgm:spPr/>
      <dgm:t>
        <a:bodyPr/>
        <a:lstStyle/>
        <a:p>
          <a:r>
            <a:rPr lang="en-US" smtClean="0"/>
            <a:t>Case</a:t>
          </a:r>
          <a:endParaRPr lang="en-US"/>
        </a:p>
      </dgm:t>
    </dgm:pt>
    <dgm:pt modelId="{E762DB3E-9EE7-487D-8C4F-1438CFB6747A}" type="parTrans" cxnId="{6A29F987-2E5B-4D90-A9C8-E803E78D92F6}">
      <dgm:prSet/>
      <dgm:spPr/>
      <dgm:t>
        <a:bodyPr/>
        <a:lstStyle/>
        <a:p>
          <a:endParaRPr lang="en-US"/>
        </a:p>
      </dgm:t>
    </dgm:pt>
    <dgm:pt modelId="{081C5511-0B4E-4ACC-A3A9-05345F75FDEA}" type="sibTrans" cxnId="{6A29F987-2E5B-4D90-A9C8-E803E78D92F6}">
      <dgm:prSet/>
      <dgm:spPr/>
      <dgm:t>
        <a:bodyPr/>
        <a:lstStyle/>
        <a:p>
          <a:endParaRPr lang="en-US"/>
        </a:p>
      </dgm:t>
    </dgm:pt>
    <dgm:pt modelId="{4C03E2D8-756F-42B7-9905-8CDD5DFAA65E}">
      <dgm:prSet phldrT="[Text]"/>
      <dgm:spPr/>
      <dgm:t>
        <a:bodyPr/>
        <a:lstStyle/>
        <a:p>
          <a:r>
            <a:rPr lang="en-US" smtClean="0"/>
            <a:t>CD/DVD</a:t>
          </a:r>
          <a:endParaRPr lang="en-US"/>
        </a:p>
      </dgm:t>
    </dgm:pt>
    <dgm:pt modelId="{F5188ABE-A5EE-4EB9-8352-5FD85AD6C01A}" type="parTrans" cxnId="{8009D838-D465-4840-9CE0-D76D72D15800}">
      <dgm:prSet/>
      <dgm:spPr/>
      <dgm:t>
        <a:bodyPr/>
        <a:lstStyle/>
        <a:p>
          <a:endParaRPr lang="en-US"/>
        </a:p>
      </dgm:t>
    </dgm:pt>
    <dgm:pt modelId="{542AADF3-6196-4898-8DA6-E7082920DD86}" type="sibTrans" cxnId="{8009D838-D465-4840-9CE0-D76D72D15800}">
      <dgm:prSet/>
      <dgm:spPr/>
      <dgm:t>
        <a:bodyPr/>
        <a:lstStyle/>
        <a:p>
          <a:endParaRPr lang="en-US"/>
        </a:p>
      </dgm:t>
    </dgm:pt>
    <dgm:pt modelId="{23B301C0-8FDA-4788-B200-68C1E05987A2}">
      <dgm:prSet phldrT="[Text]"/>
      <dgm:spPr/>
      <dgm:t>
        <a:bodyPr/>
        <a:lstStyle/>
        <a:p>
          <a:r>
            <a:rPr lang="en-US" smtClean="0"/>
            <a:t>Cards</a:t>
          </a:r>
          <a:endParaRPr lang="en-US"/>
        </a:p>
      </dgm:t>
    </dgm:pt>
    <dgm:pt modelId="{FBDBFF28-3716-427D-A6A7-5E7178C66BA9}" type="parTrans" cxnId="{39260B96-5FA4-4D0A-9180-BD74C5F64674}">
      <dgm:prSet/>
      <dgm:spPr/>
      <dgm:t>
        <a:bodyPr/>
        <a:lstStyle/>
        <a:p>
          <a:endParaRPr lang="en-US"/>
        </a:p>
      </dgm:t>
    </dgm:pt>
    <dgm:pt modelId="{9E69778B-C063-4CF8-A512-3241EE933F82}" type="sibTrans" cxnId="{39260B96-5FA4-4D0A-9180-BD74C5F64674}">
      <dgm:prSet/>
      <dgm:spPr/>
      <dgm:t>
        <a:bodyPr/>
        <a:lstStyle/>
        <a:p>
          <a:endParaRPr lang="en-US"/>
        </a:p>
      </dgm:t>
    </dgm:pt>
    <dgm:pt modelId="{DC5DAC43-D2B3-4256-A222-D14ED7FF4C67}" type="pres">
      <dgm:prSet presAssocID="{E2704278-DBEE-4394-A371-503FD4C2C6F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EF11DFC-0831-4639-AB4A-5B6105608C71}" type="pres">
      <dgm:prSet presAssocID="{B3DB625E-1A1F-4705-9B37-9E0E8958B2A4}" presName="centerShape" presStyleLbl="node0" presStyleIdx="0" presStyleCnt="1"/>
      <dgm:spPr/>
      <dgm:t>
        <a:bodyPr/>
        <a:lstStyle/>
        <a:p>
          <a:endParaRPr lang="en-US"/>
        </a:p>
      </dgm:t>
    </dgm:pt>
    <dgm:pt modelId="{C80E77E9-A5B2-4714-9464-579E2EEC8CF6}" type="pres">
      <dgm:prSet presAssocID="{BEA9A523-7325-411F-826C-CCD69AC73E49}" presName="parTrans" presStyleLbl="sibTrans2D1" presStyleIdx="0" presStyleCnt="8"/>
      <dgm:spPr/>
    </dgm:pt>
    <dgm:pt modelId="{CDDE7706-13F0-40CA-93A7-9ABA5EDD487D}" type="pres">
      <dgm:prSet presAssocID="{BEA9A523-7325-411F-826C-CCD69AC73E49}" presName="connectorText" presStyleLbl="sibTrans2D1" presStyleIdx="0" presStyleCnt="8"/>
      <dgm:spPr/>
    </dgm:pt>
    <dgm:pt modelId="{5223CD86-CF9C-467E-99F5-130B04D5A3FF}" type="pres">
      <dgm:prSet presAssocID="{F508FB8C-024C-4850-B3CD-8EABA84B7589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71C0D-8F8D-4BE3-BFB1-7039C756C58B}" type="pres">
      <dgm:prSet presAssocID="{29A045F3-13E3-432D-93C3-E1FC3FF174F8}" presName="parTrans" presStyleLbl="sibTrans2D1" presStyleIdx="1" presStyleCnt="8"/>
      <dgm:spPr/>
    </dgm:pt>
    <dgm:pt modelId="{8BD56DB1-5736-44F1-BB38-67D3D8562BAF}" type="pres">
      <dgm:prSet presAssocID="{29A045F3-13E3-432D-93C3-E1FC3FF174F8}" presName="connectorText" presStyleLbl="sibTrans2D1" presStyleIdx="1" presStyleCnt="8"/>
      <dgm:spPr/>
    </dgm:pt>
    <dgm:pt modelId="{22ACC7BE-9BA2-4564-8A77-28D90A20A76D}" type="pres">
      <dgm:prSet presAssocID="{12DE3B8F-506C-4D9E-8C36-9C98FE06CB0C}" presName="node" presStyleLbl="node1" presStyleIdx="1" presStyleCnt="8">
        <dgm:presLayoutVars>
          <dgm:bulletEnabled val="1"/>
        </dgm:presLayoutVars>
      </dgm:prSet>
      <dgm:spPr/>
    </dgm:pt>
    <dgm:pt modelId="{17F5603E-7743-46E6-8D99-35314E4D6F2C}" type="pres">
      <dgm:prSet presAssocID="{54F9F10B-983E-494A-9711-7EBF2402F4C0}" presName="parTrans" presStyleLbl="sibTrans2D1" presStyleIdx="2" presStyleCnt="8"/>
      <dgm:spPr/>
    </dgm:pt>
    <dgm:pt modelId="{556F62EE-301A-460B-A81D-91E9647CCEB9}" type="pres">
      <dgm:prSet presAssocID="{54F9F10B-983E-494A-9711-7EBF2402F4C0}" presName="connectorText" presStyleLbl="sibTrans2D1" presStyleIdx="2" presStyleCnt="8"/>
      <dgm:spPr/>
    </dgm:pt>
    <dgm:pt modelId="{441C44E5-34A5-4B0D-8669-592821039338}" type="pres">
      <dgm:prSet presAssocID="{BEC132E1-186D-49D0-AC2A-5BD0DDE2FB09}" presName="node" presStyleLbl="node1" presStyleIdx="2" presStyleCnt="8">
        <dgm:presLayoutVars>
          <dgm:bulletEnabled val="1"/>
        </dgm:presLayoutVars>
      </dgm:prSet>
      <dgm:spPr/>
    </dgm:pt>
    <dgm:pt modelId="{02EA6CBB-8BEC-42A5-A047-87DA26E25748}" type="pres">
      <dgm:prSet presAssocID="{1F2C97A1-5A09-4CB0-B295-B26DA5A43CD9}" presName="parTrans" presStyleLbl="sibTrans2D1" presStyleIdx="3" presStyleCnt="8"/>
      <dgm:spPr/>
    </dgm:pt>
    <dgm:pt modelId="{C66848E4-F176-454E-8562-F0428C3F2898}" type="pres">
      <dgm:prSet presAssocID="{1F2C97A1-5A09-4CB0-B295-B26DA5A43CD9}" presName="connectorText" presStyleLbl="sibTrans2D1" presStyleIdx="3" presStyleCnt="8"/>
      <dgm:spPr/>
    </dgm:pt>
    <dgm:pt modelId="{398B271F-A329-47F3-A616-506413DB9C97}" type="pres">
      <dgm:prSet presAssocID="{868870F1-22F1-4B74-A9AD-39564E5CFB3B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7FD29-8868-49B0-8B4E-415EBB51199A}" type="pres">
      <dgm:prSet presAssocID="{2339D2F7-227F-455C-80A0-728C595156AF}" presName="parTrans" presStyleLbl="sibTrans2D1" presStyleIdx="4" presStyleCnt="8"/>
      <dgm:spPr/>
    </dgm:pt>
    <dgm:pt modelId="{235DCACB-8FFB-4FC9-9F3B-6102A6836CFE}" type="pres">
      <dgm:prSet presAssocID="{2339D2F7-227F-455C-80A0-728C595156AF}" presName="connectorText" presStyleLbl="sibTrans2D1" presStyleIdx="4" presStyleCnt="8"/>
      <dgm:spPr/>
    </dgm:pt>
    <dgm:pt modelId="{6471C904-FFA8-475A-A902-82CC272225D2}" type="pres">
      <dgm:prSet presAssocID="{54BCEFD1-282B-49EE-83D3-742DB4B03FAC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8BD6A0-AB3F-4F6E-B759-A5C5936C5EDE}" type="pres">
      <dgm:prSet presAssocID="{E762DB3E-9EE7-487D-8C4F-1438CFB6747A}" presName="parTrans" presStyleLbl="sibTrans2D1" presStyleIdx="5" presStyleCnt="8"/>
      <dgm:spPr/>
    </dgm:pt>
    <dgm:pt modelId="{CF29D676-2A9B-4E56-9E04-76839E1EA065}" type="pres">
      <dgm:prSet presAssocID="{E762DB3E-9EE7-487D-8C4F-1438CFB6747A}" presName="connectorText" presStyleLbl="sibTrans2D1" presStyleIdx="5" presStyleCnt="8"/>
      <dgm:spPr/>
    </dgm:pt>
    <dgm:pt modelId="{64E91F05-FCA0-4428-9F80-E3733057E2F0}" type="pres">
      <dgm:prSet presAssocID="{F5D4C490-929A-4506-80E1-D76AC93BE30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7BF57-D8A0-4F2F-86C2-E142C5F8E922}" type="pres">
      <dgm:prSet presAssocID="{F5188ABE-A5EE-4EB9-8352-5FD85AD6C01A}" presName="parTrans" presStyleLbl="sibTrans2D1" presStyleIdx="6" presStyleCnt="8"/>
      <dgm:spPr/>
    </dgm:pt>
    <dgm:pt modelId="{5902DD5B-A439-467E-9907-8DA0B01E1375}" type="pres">
      <dgm:prSet presAssocID="{F5188ABE-A5EE-4EB9-8352-5FD85AD6C01A}" presName="connectorText" presStyleLbl="sibTrans2D1" presStyleIdx="6" presStyleCnt="8"/>
      <dgm:spPr/>
    </dgm:pt>
    <dgm:pt modelId="{92428FD3-23CC-446B-93BD-F657D6601DF0}" type="pres">
      <dgm:prSet presAssocID="{4C03E2D8-756F-42B7-9905-8CDD5DFAA65E}" presName="node" presStyleLbl="node1" presStyleIdx="6" presStyleCnt="8">
        <dgm:presLayoutVars>
          <dgm:bulletEnabled val="1"/>
        </dgm:presLayoutVars>
      </dgm:prSet>
      <dgm:spPr/>
    </dgm:pt>
    <dgm:pt modelId="{1B644657-511F-4304-AE52-08EE8F9DA4A2}" type="pres">
      <dgm:prSet presAssocID="{FBDBFF28-3716-427D-A6A7-5E7178C66BA9}" presName="parTrans" presStyleLbl="sibTrans2D1" presStyleIdx="7" presStyleCnt="8"/>
      <dgm:spPr/>
    </dgm:pt>
    <dgm:pt modelId="{C75758DF-BE0D-4152-832A-4E9B4038755D}" type="pres">
      <dgm:prSet presAssocID="{FBDBFF28-3716-427D-A6A7-5E7178C66BA9}" presName="connectorText" presStyleLbl="sibTrans2D1" presStyleIdx="7" presStyleCnt="8"/>
      <dgm:spPr/>
    </dgm:pt>
    <dgm:pt modelId="{16FF6549-4374-46E3-BBFB-93AEBA3F4950}" type="pres">
      <dgm:prSet presAssocID="{23B301C0-8FDA-4788-B200-68C1E05987A2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0C3CBE-68B4-4361-87CA-648C821018F3}" type="presOf" srcId="{BEA9A523-7325-411F-826C-CCD69AC73E49}" destId="{C80E77E9-A5B2-4714-9464-579E2EEC8CF6}" srcOrd="0" destOrd="0" presId="urn:microsoft.com/office/officeart/2005/8/layout/radial5"/>
    <dgm:cxn modelId="{6A29F987-2E5B-4D90-A9C8-E803E78D92F6}" srcId="{B3DB625E-1A1F-4705-9B37-9E0E8958B2A4}" destId="{F5D4C490-929A-4506-80E1-D76AC93BE30E}" srcOrd="5" destOrd="0" parTransId="{E762DB3E-9EE7-487D-8C4F-1438CFB6747A}" sibTransId="{081C5511-0B4E-4ACC-A3A9-05345F75FDEA}"/>
    <dgm:cxn modelId="{4AB20D9F-76D0-421F-B346-81E8A201DF8A}" type="presOf" srcId="{2339D2F7-227F-455C-80A0-728C595156AF}" destId="{ADF7FD29-8868-49B0-8B4E-415EBB51199A}" srcOrd="0" destOrd="0" presId="urn:microsoft.com/office/officeart/2005/8/layout/radial5"/>
    <dgm:cxn modelId="{BBF53394-F99C-43B7-89C3-BD73599C9032}" type="presOf" srcId="{FBDBFF28-3716-427D-A6A7-5E7178C66BA9}" destId="{1B644657-511F-4304-AE52-08EE8F9DA4A2}" srcOrd="0" destOrd="0" presId="urn:microsoft.com/office/officeart/2005/8/layout/radial5"/>
    <dgm:cxn modelId="{B057052D-9765-4729-B115-8747E4BA786F}" type="presOf" srcId="{FBDBFF28-3716-427D-A6A7-5E7178C66BA9}" destId="{C75758DF-BE0D-4152-832A-4E9B4038755D}" srcOrd="1" destOrd="0" presId="urn:microsoft.com/office/officeart/2005/8/layout/radial5"/>
    <dgm:cxn modelId="{C5FE542C-870E-46C1-BAA1-3CA7A94FA214}" srcId="{B3DB625E-1A1F-4705-9B37-9E0E8958B2A4}" destId="{868870F1-22F1-4B74-A9AD-39564E5CFB3B}" srcOrd="3" destOrd="0" parTransId="{1F2C97A1-5A09-4CB0-B295-B26DA5A43CD9}" sibTransId="{E060E80B-AB69-427D-88B0-8A61C813F217}"/>
    <dgm:cxn modelId="{61631A8F-931A-48EE-8532-5831450906A1}" srcId="{B3DB625E-1A1F-4705-9B37-9E0E8958B2A4}" destId="{54BCEFD1-282B-49EE-83D3-742DB4B03FAC}" srcOrd="4" destOrd="0" parTransId="{2339D2F7-227F-455C-80A0-728C595156AF}" sibTransId="{48834ED6-D335-4FF1-BB4F-2003D9BA9DC4}"/>
    <dgm:cxn modelId="{969C1CDE-31E9-445A-BBDF-5AE3EC1393FA}" type="presOf" srcId="{BEA9A523-7325-411F-826C-CCD69AC73E49}" destId="{CDDE7706-13F0-40CA-93A7-9ABA5EDD487D}" srcOrd="1" destOrd="0" presId="urn:microsoft.com/office/officeart/2005/8/layout/radial5"/>
    <dgm:cxn modelId="{0C2E0144-4C3D-4296-B668-50F8AB6AFD4D}" type="presOf" srcId="{54BCEFD1-282B-49EE-83D3-742DB4B03FAC}" destId="{6471C904-FFA8-475A-A902-82CC272225D2}" srcOrd="0" destOrd="0" presId="urn:microsoft.com/office/officeart/2005/8/layout/radial5"/>
    <dgm:cxn modelId="{37510925-6854-45DE-8430-3A19871131D1}" srcId="{B3DB625E-1A1F-4705-9B37-9E0E8958B2A4}" destId="{F508FB8C-024C-4850-B3CD-8EABA84B7589}" srcOrd="0" destOrd="0" parTransId="{BEA9A523-7325-411F-826C-CCD69AC73E49}" sibTransId="{EBB13CE6-5CDD-4D76-B0F4-C6E60F9953EE}"/>
    <dgm:cxn modelId="{F34F5E2C-52F7-44A9-97E7-ABBFD7477875}" type="presOf" srcId="{1F2C97A1-5A09-4CB0-B295-B26DA5A43CD9}" destId="{C66848E4-F176-454E-8562-F0428C3F2898}" srcOrd="1" destOrd="0" presId="urn:microsoft.com/office/officeart/2005/8/layout/radial5"/>
    <dgm:cxn modelId="{E7DC2BAA-059E-47E1-9ECF-87E249DED36C}" type="presOf" srcId="{23B301C0-8FDA-4788-B200-68C1E05987A2}" destId="{16FF6549-4374-46E3-BBFB-93AEBA3F4950}" srcOrd="0" destOrd="0" presId="urn:microsoft.com/office/officeart/2005/8/layout/radial5"/>
    <dgm:cxn modelId="{16A19830-13F0-4200-BD65-694E9B012A0D}" type="presOf" srcId="{E762DB3E-9EE7-487D-8C4F-1438CFB6747A}" destId="{CF29D676-2A9B-4E56-9E04-76839E1EA065}" srcOrd="1" destOrd="0" presId="urn:microsoft.com/office/officeart/2005/8/layout/radial5"/>
    <dgm:cxn modelId="{6AE8D66C-66F2-4E69-9BA4-5B2C3ACCFF40}" type="presOf" srcId="{29A045F3-13E3-432D-93C3-E1FC3FF174F8}" destId="{62571C0D-8F8D-4BE3-BFB1-7039C756C58B}" srcOrd="0" destOrd="0" presId="urn:microsoft.com/office/officeart/2005/8/layout/radial5"/>
    <dgm:cxn modelId="{9661EEC3-C285-469F-B93A-8CA19C296301}" type="presOf" srcId="{F5D4C490-929A-4506-80E1-D76AC93BE30E}" destId="{64E91F05-FCA0-4428-9F80-E3733057E2F0}" srcOrd="0" destOrd="0" presId="urn:microsoft.com/office/officeart/2005/8/layout/radial5"/>
    <dgm:cxn modelId="{8009D838-D465-4840-9CE0-D76D72D15800}" srcId="{B3DB625E-1A1F-4705-9B37-9E0E8958B2A4}" destId="{4C03E2D8-756F-42B7-9905-8CDD5DFAA65E}" srcOrd="6" destOrd="0" parTransId="{F5188ABE-A5EE-4EB9-8352-5FD85AD6C01A}" sibTransId="{542AADF3-6196-4898-8DA6-E7082920DD86}"/>
    <dgm:cxn modelId="{8B91BC03-B4FF-4FDF-A521-366AB7DBD92D}" type="presOf" srcId="{868870F1-22F1-4B74-A9AD-39564E5CFB3B}" destId="{398B271F-A329-47F3-A616-506413DB9C97}" srcOrd="0" destOrd="0" presId="urn:microsoft.com/office/officeart/2005/8/layout/radial5"/>
    <dgm:cxn modelId="{697093DA-B185-4C81-8303-2A58FDE8160F}" type="presOf" srcId="{F508FB8C-024C-4850-B3CD-8EABA84B7589}" destId="{5223CD86-CF9C-467E-99F5-130B04D5A3FF}" srcOrd="0" destOrd="0" presId="urn:microsoft.com/office/officeart/2005/8/layout/radial5"/>
    <dgm:cxn modelId="{0E8A75F7-4684-46FC-88A3-AFF9E469E7C0}" type="presOf" srcId="{4C03E2D8-756F-42B7-9905-8CDD5DFAA65E}" destId="{92428FD3-23CC-446B-93BD-F657D6601DF0}" srcOrd="0" destOrd="0" presId="urn:microsoft.com/office/officeart/2005/8/layout/radial5"/>
    <dgm:cxn modelId="{AF497036-A8AD-40C7-80E8-4E7B6E7C07D8}" type="presOf" srcId="{2339D2F7-227F-455C-80A0-728C595156AF}" destId="{235DCACB-8FFB-4FC9-9F3B-6102A6836CFE}" srcOrd="1" destOrd="0" presId="urn:microsoft.com/office/officeart/2005/8/layout/radial5"/>
    <dgm:cxn modelId="{00DC819E-B5C4-4E39-9843-0E5782C4C46F}" srcId="{E2704278-DBEE-4394-A371-503FD4C2C6FE}" destId="{B3DB625E-1A1F-4705-9B37-9E0E8958B2A4}" srcOrd="0" destOrd="0" parTransId="{41FA010B-0C05-4F37-95D5-E225F80F5AB7}" sibTransId="{908C78AE-7F39-42C2-8DE1-3CB1E5C139F7}"/>
    <dgm:cxn modelId="{241823D9-7341-4393-AA09-A096D77E2285}" type="presOf" srcId="{F5188ABE-A5EE-4EB9-8352-5FD85AD6C01A}" destId="{5902DD5B-A439-467E-9907-8DA0B01E1375}" srcOrd="1" destOrd="0" presId="urn:microsoft.com/office/officeart/2005/8/layout/radial5"/>
    <dgm:cxn modelId="{6BE5889F-E6F5-4535-ABFC-40859BE78BFF}" type="presOf" srcId="{54F9F10B-983E-494A-9711-7EBF2402F4C0}" destId="{556F62EE-301A-460B-A81D-91E9647CCEB9}" srcOrd="1" destOrd="0" presId="urn:microsoft.com/office/officeart/2005/8/layout/radial5"/>
    <dgm:cxn modelId="{D3B1166D-B8EC-4A32-8DD7-DB0C7B31F1C5}" type="presOf" srcId="{B3DB625E-1A1F-4705-9B37-9E0E8958B2A4}" destId="{2EF11DFC-0831-4639-AB4A-5B6105608C71}" srcOrd="0" destOrd="0" presId="urn:microsoft.com/office/officeart/2005/8/layout/radial5"/>
    <dgm:cxn modelId="{6385A707-D469-48ED-9148-8F5D8C5D3F74}" type="presOf" srcId="{29A045F3-13E3-432D-93C3-E1FC3FF174F8}" destId="{8BD56DB1-5736-44F1-BB38-67D3D8562BAF}" srcOrd="1" destOrd="0" presId="urn:microsoft.com/office/officeart/2005/8/layout/radial5"/>
    <dgm:cxn modelId="{88EF407E-C231-42C7-A0E1-419C61426A4B}" srcId="{B3DB625E-1A1F-4705-9B37-9E0E8958B2A4}" destId="{12DE3B8F-506C-4D9E-8C36-9C98FE06CB0C}" srcOrd="1" destOrd="0" parTransId="{29A045F3-13E3-432D-93C3-E1FC3FF174F8}" sibTransId="{C31B8938-DC7B-42AB-B7A7-B964815E104A}"/>
    <dgm:cxn modelId="{EA397488-B31D-4DBD-9A07-FBDA2B0E71F1}" type="presOf" srcId="{54F9F10B-983E-494A-9711-7EBF2402F4C0}" destId="{17F5603E-7743-46E6-8D99-35314E4D6F2C}" srcOrd="0" destOrd="0" presId="urn:microsoft.com/office/officeart/2005/8/layout/radial5"/>
    <dgm:cxn modelId="{24B2FD72-CDDD-41BC-A61B-E984B6FF67F2}" type="presOf" srcId="{E762DB3E-9EE7-487D-8C4F-1438CFB6747A}" destId="{D78BD6A0-AB3F-4F6E-B759-A5C5936C5EDE}" srcOrd="0" destOrd="0" presId="urn:microsoft.com/office/officeart/2005/8/layout/radial5"/>
    <dgm:cxn modelId="{78B5E0F8-B9C3-449F-BFEF-2E69B923722D}" type="presOf" srcId="{1F2C97A1-5A09-4CB0-B295-B26DA5A43CD9}" destId="{02EA6CBB-8BEC-42A5-A047-87DA26E25748}" srcOrd="0" destOrd="0" presId="urn:microsoft.com/office/officeart/2005/8/layout/radial5"/>
    <dgm:cxn modelId="{B3933796-B21D-44EC-A60F-0C533FBF412F}" type="presOf" srcId="{12DE3B8F-506C-4D9E-8C36-9C98FE06CB0C}" destId="{22ACC7BE-9BA2-4564-8A77-28D90A20A76D}" srcOrd="0" destOrd="0" presId="urn:microsoft.com/office/officeart/2005/8/layout/radial5"/>
    <dgm:cxn modelId="{B165F64D-0DFE-4B33-B7FE-B1C9ED4D6896}" type="presOf" srcId="{BEC132E1-186D-49D0-AC2A-5BD0DDE2FB09}" destId="{441C44E5-34A5-4B0D-8669-592821039338}" srcOrd="0" destOrd="0" presId="urn:microsoft.com/office/officeart/2005/8/layout/radial5"/>
    <dgm:cxn modelId="{F9B8BD14-42A5-4C26-9D0A-2589D3F87084}" type="presOf" srcId="{E2704278-DBEE-4394-A371-503FD4C2C6FE}" destId="{DC5DAC43-D2B3-4256-A222-D14ED7FF4C67}" srcOrd="0" destOrd="0" presId="urn:microsoft.com/office/officeart/2005/8/layout/radial5"/>
    <dgm:cxn modelId="{39260B96-5FA4-4D0A-9180-BD74C5F64674}" srcId="{B3DB625E-1A1F-4705-9B37-9E0E8958B2A4}" destId="{23B301C0-8FDA-4788-B200-68C1E05987A2}" srcOrd="7" destOrd="0" parTransId="{FBDBFF28-3716-427D-A6A7-5E7178C66BA9}" sibTransId="{9E69778B-C063-4CF8-A512-3241EE933F82}"/>
    <dgm:cxn modelId="{8BBAE2BD-3F0A-4544-B88D-DD487895D0A8}" type="presOf" srcId="{F5188ABE-A5EE-4EB9-8352-5FD85AD6C01A}" destId="{32E7BF57-D8A0-4F2F-86C2-E142C5F8E922}" srcOrd="0" destOrd="0" presId="urn:microsoft.com/office/officeart/2005/8/layout/radial5"/>
    <dgm:cxn modelId="{5606B5C9-1F43-487D-97B9-1A53C989E542}" srcId="{B3DB625E-1A1F-4705-9B37-9E0E8958B2A4}" destId="{BEC132E1-186D-49D0-AC2A-5BD0DDE2FB09}" srcOrd="2" destOrd="0" parTransId="{54F9F10B-983E-494A-9711-7EBF2402F4C0}" sibTransId="{847C0D45-E2CF-4F4C-B631-22CB503248EA}"/>
    <dgm:cxn modelId="{9F4668D1-2162-4D28-AAF1-967A835AEADA}" type="presParOf" srcId="{DC5DAC43-D2B3-4256-A222-D14ED7FF4C67}" destId="{2EF11DFC-0831-4639-AB4A-5B6105608C71}" srcOrd="0" destOrd="0" presId="urn:microsoft.com/office/officeart/2005/8/layout/radial5"/>
    <dgm:cxn modelId="{76D16AE7-E748-472A-AA56-5B25ACAEADCA}" type="presParOf" srcId="{DC5DAC43-D2B3-4256-A222-D14ED7FF4C67}" destId="{C80E77E9-A5B2-4714-9464-579E2EEC8CF6}" srcOrd="1" destOrd="0" presId="urn:microsoft.com/office/officeart/2005/8/layout/radial5"/>
    <dgm:cxn modelId="{E1D1EE8F-4A93-4E77-90F3-BFBA2524E23D}" type="presParOf" srcId="{C80E77E9-A5B2-4714-9464-579E2EEC8CF6}" destId="{CDDE7706-13F0-40CA-93A7-9ABA5EDD487D}" srcOrd="0" destOrd="0" presId="urn:microsoft.com/office/officeart/2005/8/layout/radial5"/>
    <dgm:cxn modelId="{8F932414-433B-4DB0-8385-4328222B2A0E}" type="presParOf" srcId="{DC5DAC43-D2B3-4256-A222-D14ED7FF4C67}" destId="{5223CD86-CF9C-467E-99F5-130B04D5A3FF}" srcOrd="2" destOrd="0" presId="urn:microsoft.com/office/officeart/2005/8/layout/radial5"/>
    <dgm:cxn modelId="{E876581B-9B63-4720-9B2C-80777CDF9988}" type="presParOf" srcId="{DC5DAC43-D2B3-4256-A222-D14ED7FF4C67}" destId="{62571C0D-8F8D-4BE3-BFB1-7039C756C58B}" srcOrd="3" destOrd="0" presId="urn:microsoft.com/office/officeart/2005/8/layout/radial5"/>
    <dgm:cxn modelId="{D20F064E-1EFB-4245-BB4F-6191C3BF73C6}" type="presParOf" srcId="{62571C0D-8F8D-4BE3-BFB1-7039C756C58B}" destId="{8BD56DB1-5736-44F1-BB38-67D3D8562BAF}" srcOrd="0" destOrd="0" presId="urn:microsoft.com/office/officeart/2005/8/layout/radial5"/>
    <dgm:cxn modelId="{88C3F0CF-A8D5-4BB7-B5CF-CB433D8B6097}" type="presParOf" srcId="{DC5DAC43-D2B3-4256-A222-D14ED7FF4C67}" destId="{22ACC7BE-9BA2-4564-8A77-28D90A20A76D}" srcOrd="4" destOrd="0" presId="urn:microsoft.com/office/officeart/2005/8/layout/radial5"/>
    <dgm:cxn modelId="{DEA5B4A6-2B04-4CD9-8E28-088A3AFC85EA}" type="presParOf" srcId="{DC5DAC43-D2B3-4256-A222-D14ED7FF4C67}" destId="{17F5603E-7743-46E6-8D99-35314E4D6F2C}" srcOrd="5" destOrd="0" presId="urn:microsoft.com/office/officeart/2005/8/layout/radial5"/>
    <dgm:cxn modelId="{0C46D703-1F65-4FF1-ADF8-C92488183D2B}" type="presParOf" srcId="{17F5603E-7743-46E6-8D99-35314E4D6F2C}" destId="{556F62EE-301A-460B-A81D-91E9647CCEB9}" srcOrd="0" destOrd="0" presId="urn:microsoft.com/office/officeart/2005/8/layout/radial5"/>
    <dgm:cxn modelId="{3A02F7CF-DAD6-4E39-BAF4-B9E324850E18}" type="presParOf" srcId="{DC5DAC43-D2B3-4256-A222-D14ED7FF4C67}" destId="{441C44E5-34A5-4B0D-8669-592821039338}" srcOrd="6" destOrd="0" presId="urn:microsoft.com/office/officeart/2005/8/layout/radial5"/>
    <dgm:cxn modelId="{48A44E85-4170-49EC-BCB5-9AA3E38B3647}" type="presParOf" srcId="{DC5DAC43-D2B3-4256-A222-D14ED7FF4C67}" destId="{02EA6CBB-8BEC-42A5-A047-87DA26E25748}" srcOrd="7" destOrd="0" presId="urn:microsoft.com/office/officeart/2005/8/layout/radial5"/>
    <dgm:cxn modelId="{57D3743A-4996-4B6F-8A62-202F0CACF5EF}" type="presParOf" srcId="{02EA6CBB-8BEC-42A5-A047-87DA26E25748}" destId="{C66848E4-F176-454E-8562-F0428C3F2898}" srcOrd="0" destOrd="0" presId="urn:microsoft.com/office/officeart/2005/8/layout/radial5"/>
    <dgm:cxn modelId="{FF528BC9-11E5-4A2F-8FEF-6693B1132E0C}" type="presParOf" srcId="{DC5DAC43-D2B3-4256-A222-D14ED7FF4C67}" destId="{398B271F-A329-47F3-A616-506413DB9C97}" srcOrd="8" destOrd="0" presId="urn:microsoft.com/office/officeart/2005/8/layout/radial5"/>
    <dgm:cxn modelId="{BA2980D6-CE06-4573-A9D1-EFD0F048772D}" type="presParOf" srcId="{DC5DAC43-D2B3-4256-A222-D14ED7FF4C67}" destId="{ADF7FD29-8868-49B0-8B4E-415EBB51199A}" srcOrd="9" destOrd="0" presId="urn:microsoft.com/office/officeart/2005/8/layout/radial5"/>
    <dgm:cxn modelId="{8E77226F-95A1-421C-A751-1595FD9620AE}" type="presParOf" srcId="{ADF7FD29-8868-49B0-8B4E-415EBB51199A}" destId="{235DCACB-8FFB-4FC9-9F3B-6102A6836CFE}" srcOrd="0" destOrd="0" presId="urn:microsoft.com/office/officeart/2005/8/layout/radial5"/>
    <dgm:cxn modelId="{9D1DA3C4-DE2A-4EB1-AE96-F3CA468541FB}" type="presParOf" srcId="{DC5DAC43-D2B3-4256-A222-D14ED7FF4C67}" destId="{6471C904-FFA8-475A-A902-82CC272225D2}" srcOrd="10" destOrd="0" presId="urn:microsoft.com/office/officeart/2005/8/layout/radial5"/>
    <dgm:cxn modelId="{780B660E-7EAA-4666-9774-DA181BFE33F5}" type="presParOf" srcId="{DC5DAC43-D2B3-4256-A222-D14ED7FF4C67}" destId="{D78BD6A0-AB3F-4F6E-B759-A5C5936C5EDE}" srcOrd="11" destOrd="0" presId="urn:microsoft.com/office/officeart/2005/8/layout/radial5"/>
    <dgm:cxn modelId="{67C5710B-FB4A-4461-A0D1-AFFC05B19CCF}" type="presParOf" srcId="{D78BD6A0-AB3F-4F6E-B759-A5C5936C5EDE}" destId="{CF29D676-2A9B-4E56-9E04-76839E1EA065}" srcOrd="0" destOrd="0" presId="urn:microsoft.com/office/officeart/2005/8/layout/radial5"/>
    <dgm:cxn modelId="{59A7A7C7-1BDD-4260-9D1C-2F9E7848B945}" type="presParOf" srcId="{DC5DAC43-D2B3-4256-A222-D14ED7FF4C67}" destId="{64E91F05-FCA0-4428-9F80-E3733057E2F0}" srcOrd="12" destOrd="0" presId="urn:microsoft.com/office/officeart/2005/8/layout/radial5"/>
    <dgm:cxn modelId="{9C7ADE23-9E5E-4258-9FDA-AA2D0DD2204B}" type="presParOf" srcId="{DC5DAC43-D2B3-4256-A222-D14ED7FF4C67}" destId="{32E7BF57-D8A0-4F2F-86C2-E142C5F8E922}" srcOrd="13" destOrd="0" presId="urn:microsoft.com/office/officeart/2005/8/layout/radial5"/>
    <dgm:cxn modelId="{7C8D6D63-928B-4705-ACED-4358DA15AFCC}" type="presParOf" srcId="{32E7BF57-D8A0-4F2F-86C2-E142C5F8E922}" destId="{5902DD5B-A439-467E-9907-8DA0B01E1375}" srcOrd="0" destOrd="0" presId="urn:microsoft.com/office/officeart/2005/8/layout/radial5"/>
    <dgm:cxn modelId="{97CB6484-9409-4CE0-932D-2C3BCE6FF044}" type="presParOf" srcId="{DC5DAC43-D2B3-4256-A222-D14ED7FF4C67}" destId="{92428FD3-23CC-446B-93BD-F657D6601DF0}" srcOrd="14" destOrd="0" presId="urn:microsoft.com/office/officeart/2005/8/layout/radial5"/>
    <dgm:cxn modelId="{E7E13BC7-4CF9-4A6E-B34E-91CBBB17F607}" type="presParOf" srcId="{DC5DAC43-D2B3-4256-A222-D14ED7FF4C67}" destId="{1B644657-511F-4304-AE52-08EE8F9DA4A2}" srcOrd="15" destOrd="0" presId="urn:microsoft.com/office/officeart/2005/8/layout/radial5"/>
    <dgm:cxn modelId="{7BBD05C2-43E8-497F-B131-D4DD6BCA552F}" type="presParOf" srcId="{1B644657-511F-4304-AE52-08EE8F9DA4A2}" destId="{C75758DF-BE0D-4152-832A-4E9B4038755D}" srcOrd="0" destOrd="0" presId="urn:microsoft.com/office/officeart/2005/8/layout/radial5"/>
    <dgm:cxn modelId="{03D614C1-7240-435A-A68B-3FBCAC6B1AC1}" type="presParOf" srcId="{DC5DAC43-D2B3-4256-A222-D14ED7FF4C67}" destId="{16FF6549-4374-46E3-BBFB-93AEBA3F4950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11DFC-0831-4639-AB4A-5B6105608C71}">
      <dsp:nvSpPr>
        <dsp:cNvPr id="0" name=""/>
        <dsp:cNvSpPr/>
      </dsp:nvSpPr>
      <dsp:spPr>
        <a:xfrm>
          <a:off x="2774695" y="2050795"/>
          <a:ext cx="1384808" cy="1384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smtClean="0"/>
            <a:t>PC</a:t>
          </a:r>
          <a:endParaRPr lang="en-US" sz="5900" kern="1200"/>
        </a:p>
      </dsp:txBody>
      <dsp:txXfrm>
        <a:off x="2977495" y="2253595"/>
        <a:ext cx="979208" cy="979208"/>
      </dsp:txXfrm>
    </dsp:sp>
    <dsp:sp modelId="{C80E77E9-A5B2-4714-9464-579E2EEC8CF6}">
      <dsp:nvSpPr>
        <dsp:cNvPr id="0" name=""/>
        <dsp:cNvSpPr/>
      </dsp:nvSpPr>
      <dsp:spPr>
        <a:xfrm rot="16200000">
          <a:off x="3254713" y="1426670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318429" y="1584553"/>
        <a:ext cx="297341" cy="282500"/>
      </dsp:txXfrm>
    </dsp:sp>
    <dsp:sp modelId="{5223CD86-CF9C-467E-99F5-130B04D5A3FF}">
      <dsp:nvSpPr>
        <dsp:cNvPr id="0" name=""/>
        <dsp:cNvSpPr/>
      </dsp:nvSpPr>
      <dsp:spPr>
        <a:xfrm>
          <a:off x="2843936" y="3009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MAIN BOARD</a:t>
          </a:r>
          <a:endParaRPr lang="en-US" sz="1800" kern="1200"/>
        </a:p>
      </dsp:txBody>
      <dsp:txXfrm>
        <a:off x="3026456" y="185529"/>
        <a:ext cx="881287" cy="881287"/>
      </dsp:txXfrm>
    </dsp:sp>
    <dsp:sp modelId="{62571C0D-8F8D-4BE3-BFB1-7039C756C58B}">
      <dsp:nvSpPr>
        <dsp:cNvPr id="0" name=""/>
        <dsp:cNvSpPr/>
      </dsp:nvSpPr>
      <dsp:spPr>
        <a:xfrm rot="18900000">
          <a:off x="4019174" y="1743321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037836" y="1882542"/>
        <a:ext cx="297341" cy="282500"/>
      </dsp:txXfrm>
    </dsp:sp>
    <dsp:sp modelId="{22ACC7BE-9BA2-4564-8A77-28D90A20A76D}">
      <dsp:nvSpPr>
        <dsp:cNvPr id="0" name=""/>
        <dsp:cNvSpPr/>
      </dsp:nvSpPr>
      <dsp:spPr>
        <a:xfrm>
          <a:off x="4340900" y="623072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CPU</a:t>
          </a:r>
          <a:endParaRPr lang="en-US" sz="1800" kern="1200"/>
        </a:p>
      </dsp:txBody>
      <dsp:txXfrm>
        <a:off x="4523420" y="805592"/>
        <a:ext cx="881287" cy="881287"/>
      </dsp:txXfrm>
    </dsp:sp>
    <dsp:sp modelId="{17F5603E-7743-46E6-8D99-35314E4D6F2C}">
      <dsp:nvSpPr>
        <dsp:cNvPr id="0" name=""/>
        <dsp:cNvSpPr/>
      </dsp:nvSpPr>
      <dsp:spPr>
        <a:xfrm>
          <a:off x="4335825" y="2507782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335825" y="2601949"/>
        <a:ext cx="297341" cy="282500"/>
      </dsp:txXfrm>
    </dsp:sp>
    <dsp:sp modelId="{441C44E5-34A5-4B0D-8669-592821039338}">
      <dsp:nvSpPr>
        <dsp:cNvPr id="0" name=""/>
        <dsp:cNvSpPr/>
      </dsp:nvSpPr>
      <dsp:spPr>
        <a:xfrm>
          <a:off x="4960962" y="2120036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RAM</a:t>
          </a:r>
          <a:endParaRPr lang="en-US" sz="1800" kern="1200"/>
        </a:p>
      </dsp:txBody>
      <dsp:txXfrm>
        <a:off x="5143482" y="2302556"/>
        <a:ext cx="881287" cy="881287"/>
      </dsp:txXfrm>
    </dsp:sp>
    <dsp:sp modelId="{02EA6CBB-8BEC-42A5-A047-87DA26E25748}">
      <dsp:nvSpPr>
        <dsp:cNvPr id="0" name=""/>
        <dsp:cNvSpPr/>
      </dsp:nvSpPr>
      <dsp:spPr>
        <a:xfrm rot="2700000">
          <a:off x="4019174" y="3272243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037836" y="3321356"/>
        <a:ext cx="297341" cy="282500"/>
      </dsp:txXfrm>
    </dsp:sp>
    <dsp:sp modelId="{398B271F-A329-47F3-A616-506413DB9C97}">
      <dsp:nvSpPr>
        <dsp:cNvPr id="0" name=""/>
        <dsp:cNvSpPr/>
      </dsp:nvSpPr>
      <dsp:spPr>
        <a:xfrm>
          <a:off x="4340900" y="3617000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HDD</a:t>
          </a:r>
          <a:endParaRPr lang="en-US" sz="1800" kern="1200"/>
        </a:p>
      </dsp:txBody>
      <dsp:txXfrm>
        <a:off x="4523420" y="3799520"/>
        <a:ext cx="881287" cy="881287"/>
      </dsp:txXfrm>
    </dsp:sp>
    <dsp:sp modelId="{ADF7FD29-8868-49B0-8B4E-415EBB51199A}">
      <dsp:nvSpPr>
        <dsp:cNvPr id="0" name=""/>
        <dsp:cNvSpPr/>
      </dsp:nvSpPr>
      <dsp:spPr>
        <a:xfrm rot="5400000">
          <a:off x="3254713" y="3588894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318429" y="3619345"/>
        <a:ext cx="297341" cy="282500"/>
      </dsp:txXfrm>
    </dsp:sp>
    <dsp:sp modelId="{6471C904-FFA8-475A-A902-82CC272225D2}">
      <dsp:nvSpPr>
        <dsp:cNvPr id="0" name=""/>
        <dsp:cNvSpPr/>
      </dsp:nvSpPr>
      <dsp:spPr>
        <a:xfrm>
          <a:off x="2843936" y="4237062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Power</a:t>
          </a:r>
          <a:endParaRPr lang="en-US" sz="1800" kern="1200"/>
        </a:p>
      </dsp:txBody>
      <dsp:txXfrm>
        <a:off x="3026456" y="4419582"/>
        <a:ext cx="881287" cy="881287"/>
      </dsp:txXfrm>
    </dsp:sp>
    <dsp:sp modelId="{D78BD6A0-AB3F-4F6E-B759-A5C5936C5EDE}">
      <dsp:nvSpPr>
        <dsp:cNvPr id="0" name=""/>
        <dsp:cNvSpPr/>
      </dsp:nvSpPr>
      <dsp:spPr>
        <a:xfrm rot="8100000">
          <a:off x="2490252" y="3272243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599022" y="3321356"/>
        <a:ext cx="297341" cy="282500"/>
      </dsp:txXfrm>
    </dsp:sp>
    <dsp:sp modelId="{64E91F05-FCA0-4428-9F80-E3733057E2F0}">
      <dsp:nvSpPr>
        <dsp:cNvPr id="0" name=""/>
        <dsp:cNvSpPr/>
      </dsp:nvSpPr>
      <dsp:spPr>
        <a:xfrm>
          <a:off x="1346972" y="3617000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Case</a:t>
          </a:r>
          <a:endParaRPr lang="en-US" sz="1800" kern="1200"/>
        </a:p>
      </dsp:txBody>
      <dsp:txXfrm>
        <a:off x="1529492" y="3799520"/>
        <a:ext cx="881287" cy="881287"/>
      </dsp:txXfrm>
    </dsp:sp>
    <dsp:sp modelId="{32E7BF57-D8A0-4F2F-86C2-E142C5F8E922}">
      <dsp:nvSpPr>
        <dsp:cNvPr id="0" name=""/>
        <dsp:cNvSpPr/>
      </dsp:nvSpPr>
      <dsp:spPr>
        <a:xfrm rot="10800000">
          <a:off x="2173601" y="2507782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301033" y="2601949"/>
        <a:ext cx="297341" cy="282500"/>
      </dsp:txXfrm>
    </dsp:sp>
    <dsp:sp modelId="{92428FD3-23CC-446B-93BD-F657D6601DF0}">
      <dsp:nvSpPr>
        <dsp:cNvPr id="0" name=""/>
        <dsp:cNvSpPr/>
      </dsp:nvSpPr>
      <dsp:spPr>
        <a:xfrm>
          <a:off x="726909" y="2120036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CD/DVD</a:t>
          </a:r>
          <a:endParaRPr lang="en-US" sz="1800" kern="1200"/>
        </a:p>
      </dsp:txBody>
      <dsp:txXfrm>
        <a:off x="909429" y="2302556"/>
        <a:ext cx="881287" cy="881287"/>
      </dsp:txXfrm>
    </dsp:sp>
    <dsp:sp modelId="{1B644657-511F-4304-AE52-08EE8F9DA4A2}">
      <dsp:nvSpPr>
        <dsp:cNvPr id="0" name=""/>
        <dsp:cNvSpPr/>
      </dsp:nvSpPr>
      <dsp:spPr>
        <a:xfrm rot="13500000">
          <a:off x="2490252" y="1743321"/>
          <a:ext cx="424773" cy="470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599022" y="1882542"/>
        <a:ext cx="297341" cy="282500"/>
      </dsp:txXfrm>
    </dsp:sp>
    <dsp:sp modelId="{16FF6549-4374-46E3-BBFB-93AEBA3F4950}">
      <dsp:nvSpPr>
        <dsp:cNvPr id="0" name=""/>
        <dsp:cNvSpPr/>
      </dsp:nvSpPr>
      <dsp:spPr>
        <a:xfrm>
          <a:off x="1346972" y="623072"/>
          <a:ext cx="1246327" cy="1246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Cards</a:t>
          </a:r>
          <a:endParaRPr lang="en-US" sz="1800" kern="1200"/>
        </a:p>
      </dsp:txBody>
      <dsp:txXfrm>
        <a:off x="1529492" y="805592"/>
        <a:ext cx="881287" cy="88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45791-448A-4993-B526-F5B4DE2A8C3A}" type="datetimeFigureOut">
              <a:rPr lang="en-US" smtClean="0"/>
              <a:t>12/8/2011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5ACD1-D112-4865-8DE2-58CBA3F0C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9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12/8/2011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0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12/8/2011</a:t>
            </a:fld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RS_Layout _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73152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112520"/>
            <a:ext cx="8153400" cy="505968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0" y="838200"/>
            <a:ext cx="533400" cy="244476"/>
          </a:xfrm>
        </p:spPr>
        <p:txBody>
          <a:bodyPr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700" y="863600"/>
            <a:ext cx="533400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09600" y="863600"/>
            <a:ext cx="8534400" cy="239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096000" y="6324600"/>
            <a:ext cx="2667000" cy="288925"/>
          </a:xfrm>
        </p:spPr>
        <p:txBody>
          <a:bodyPr/>
          <a:lstStyle>
            <a:lvl1pPr algn="r">
              <a:defRPr/>
            </a:lvl1pPr>
            <a:extLst/>
          </a:lstStyle>
          <a:p>
            <a:fld id="{6FCF9F07-3BC7-4570-B054-79111B0A380C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13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609602" y="6324600"/>
            <a:ext cx="5421083" cy="288732"/>
          </a:xfrm>
        </p:spPr>
        <p:txBody>
          <a:bodyPr/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lang="en-US" smtClean="0"/>
              <a:t>Đặng Thái Sơn – FIT.HHT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rs_ Section Hea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391400" cy="335279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096000" y="6324600"/>
            <a:ext cx="2667000" cy="288925"/>
          </a:xfrm>
        </p:spPr>
        <p:txBody>
          <a:bodyPr/>
          <a:lstStyle>
            <a:lvl1pPr algn="r">
              <a:defRPr/>
            </a:lvl1pPr>
            <a:extLst/>
          </a:lstStyle>
          <a:p>
            <a:fld id="{6FCF9F07-3BC7-4570-B054-79111B0A380C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609602" y="6324600"/>
            <a:ext cx="5421083" cy="288732"/>
          </a:xfrm>
        </p:spPr>
        <p:txBody>
          <a:bodyPr/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lang="en-US" smtClean="0"/>
              <a:t>Đặng Thái Sơn – FIT.HHT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52400" y="1676400"/>
            <a:ext cx="990600" cy="762000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365760" indent="0" algn="l">
              <a:buNone/>
              <a:defRPr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685800" indent="0" algn="l">
              <a:buNone/>
              <a:defRPr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143000" indent="0" algn="l">
              <a:buNone/>
              <a:defRPr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1600200" indent="0" algn="l">
              <a:buNone/>
              <a:defRPr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2"/>
            <a:ext cx="3886200" cy="435816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399"/>
            <a:ext cx="3886200" cy="4358167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hancung/Chuong-1_Tongquan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audio" Target="../media/audio1.wav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8576" y="-44316"/>
            <a:ext cx="9172575" cy="12635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i="1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 08 tháng 12 </a:t>
            </a:r>
            <a:r>
              <a:rPr lang="en-US" i="1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 2011</a:t>
            </a:r>
            <a:endParaRPr lang="en-US" i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5228"/>
            <a:ext cx="1066799" cy="909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08313" y="153699"/>
            <a:ext cx="7848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TRƯỜNG CAO ĐẲNG NGHỀ CÔNG NGHỆ CAO HÀ NỘI</a:t>
            </a:r>
          </a:p>
          <a:p>
            <a:pPr algn="ctr"/>
            <a:r>
              <a:rPr lang="en-US" sz="23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ahoma" pitchFamily="34" charset="0"/>
                <a:cs typeface="Arial" pitchFamily="34" charset="0"/>
              </a:rPr>
              <a:t>KHOA CÔNG NGHỆ THÔNG TIN</a:t>
            </a:r>
            <a:endParaRPr lang="en-US" sz="2300" b="1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219200"/>
            <a:ext cx="9144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76211" y="1745903"/>
            <a:ext cx="8763000" cy="611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2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TỔNG QUAN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12700" y="6032500"/>
            <a:ext cx="2286000" cy="7315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257" y="2763383"/>
            <a:ext cx="9136742" cy="731419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32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PHẦN CỨNG &amp; PHẦN MỀM MÁY TÍNH</a:t>
            </a:r>
            <a:endParaRPr lang="en-US" sz="1200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smtClean="0"/>
              <a:t>NỘI DUNG VÀ THỜI GIAN MÔ ĐUN LẮP RÁP &amp; BẢO TRÌ MÁY TÍNH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264920"/>
            <a:ext cx="8382000" cy="5059680"/>
          </a:xfrm>
        </p:spPr>
        <p:txBody>
          <a:bodyPr>
            <a:normAutofit fontScale="92500" lnSpcReduction="20000"/>
          </a:bodyPr>
          <a:lstStyle/>
          <a:p>
            <a:pPr marL="1588" lvl="1" indent="0">
              <a:buNone/>
            </a:pPr>
            <a:r>
              <a:rPr lang="en-US" sz="2800" b="1" smtClean="0"/>
              <a:t>1.1. Lắp </a:t>
            </a:r>
            <a:r>
              <a:rPr lang="en-US" sz="2800" b="1"/>
              <a:t>ráp và cài đặt</a:t>
            </a:r>
            <a:endParaRPr lang="en-US" sz="2800"/>
          </a:p>
          <a:p>
            <a:pPr marL="0" indent="0">
              <a:buNone/>
            </a:pPr>
            <a:r>
              <a:rPr lang="en-US" sz="3200"/>
              <a:t>-  Tổng quan về phần cứng, phần mềm máy </a:t>
            </a:r>
            <a:r>
              <a:rPr lang="en-US" sz="3200"/>
              <a:t>tính</a:t>
            </a:r>
            <a:r>
              <a:rPr lang="en-US" sz="3200" smtClean="0"/>
              <a:t>.(1 buổi</a:t>
            </a:r>
            <a:r>
              <a:rPr lang="en-US" sz="3200"/>
              <a:t>)</a:t>
            </a:r>
          </a:p>
          <a:p>
            <a:pPr marL="0" indent="0">
              <a:buNone/>
            </a:pPr>
            <a:r>
              <a:rPr lang="en-US" sz="3200"/>
              <a:t>-  Thực hành lắp ráp. (</a:t>
            </a:r>
            <a:r>
              <a:rPr lang="en-US" sz="3200"/>
              <a:t>2 </a:t>
            </a:r>
            <a:r>
              <a:rPr lang="en-US" sz="3200" smtClean="0"/>
              <a:t>buổi</a:t>
            </a:r>
            <a:r>
              <a:rPr lang="en-US" sz="3200"/>
              <a:t>)</a:t>
            </a:r>
          </a:p>
          <a:p>
            <a:pPr marL="0" indent="0">
              <a:buNone/>
            </a:pPr>
            <a:r>
              <a:rPr lang="en-US" sz="3200"/>
              <a:t>-  Định dạng, phân vùng ổ cứng; Cài đặt hệ điều hành.  </a:t>
            </a:r>
            <a:r>
              <a:rPr lang="en-US" sz="3200"/>
              <a:t>(</a:t>
            </a:r>
            <a:r>
              <a:rPr lang="en-US" sz="3200" smtClean="0"/>
              <a:t>4 </a:t>
            </a:r>
            <a:r>
              <a:rPr lang="en-US" sz="3200"/>
              <a:t>buổi)</a:t>
            </a:r>
          </a:p>
          <a:p>
            <a:pPr>
              <a:buFontTx/>
              <a:buChar char="-"/>
            </a:pPr>
            <a:r>
              <a:rPr lang="en-US" sz="3200" smtClean="0"/>
              <a:t>Cài </a:t>
            </a:r>
            <a:r>
              <a:rPr lang="en-US" sz="3200"/>
              <a:t>đặt phần mềm ứng dụng </a:t>
            </a:r>
            <a:r>
              <a:rPr lang="en-US" sz="3200"/>
              <a:t>(</a:t>
            </a:r>
            <a:r>
              <a:rPr lang="en-US" sz="3200" smtClean="0"/>
              <a:t>1buổi)</a:t>
            </a:r>
          </a:p>
          <a:p>
            <a:pPr marL="0" indent="0">
              <a:buNone/>
            </a:pPr>
            <a:r>
              <a:rPr lang="en-US" sz="3200" b="1" smtClean="0"/>
              <a:t>1.2. </a:t>
            </a:r>
            <a:r>
              <a:rPr lang="en-US" sz="2800" b="1" smtClean="0"/>
              <a:t> </a:t>
            </a:r>
            <a:r>
              <a:rPr lang="en-US" sz="2800" b="1"/>
              <a:t>Bảo trì máy tính</a:t>
            </a:r>
            <a:endParaRPr lang="en-US" sz="2800"/>
          </a:p>
          <a:p>
            <a:pPr marL="0" indent="0">
              <a:buNone/>
            </a:pPr>
            <a:r>
              <a:rPr lang="en-US" sz="3200"/>
              <a:t>- Sao lưu, phục hồi dữ liệu. (</a:t>
            </a:r>
            <a:r>
              <a:rPr lang="en-US" sz="3200"/>
              <a:t>2 </a:t>
            </a:r>
            <a:r>
              <a:rPr lang="en-US" sz="3200" smtClean="0"/>
              <a:t>buổi</a:t>
            </a:r>
            <a:r>
              <a:rPr lang="en-US" sz="3200"/>
              <a:t>)</a:t>
            </a:r>
          </a:p>
          <a:p>
            <a:pPr marL="0" indent="0">
              <a:buNone/>
            </a:pPr>
            <a:r>
              <a:rPr lang="en-US" sz="3200"/>
              <a:t>- Xử lý một số sự cố cơ bản. </a:t>
            </a:r>
            <a:r>
              <a:rPr lang="en-US" sz="3200"/>
              <a:t>(</a:t>
            </a:r>
            <a:r>
              <a:rPr lang="en-US" sz="3200" smtClean="0"/>
              <a:t>1buổi</a:t>
            </a:r>
            <a:r>
              <a:rPr lang="en-US" sz="3200"/>
              <a:t>)</a:t>
            </a:r>
          </a:p>
          <a:p>
            <a:pPr marL="0" indent="0">
              <a:buNone/>
            </a:pPr>
            <a:r>
              <a:rPr lang="en-US" sz="3200" b="1"/>
              <a:t>1.3. Kiểm </a:t>
            </a:r>
            <a:r>
              <a:rPr lang="en-US" sz="3200" b="1"/>
              <a:t>tra </a:t>
            </a:r>
            <a:r>
              <a:rPr lang="en-US" sz="3200" b="1" smtClean="0"/>
              <a:t>(</a:t>
            </a:r>
            <a:r>
              <a:rPr lang="en-US" sz="3200" b="1"/>
              <a:t>1</a:t>
            </a:r>
            <a:r>
              <a:rPr lang="en-US" sz="3200" b="1" smtClean="0"/>
              <a:t> </a:t>
            </a:r>
            <a:r>
              <a:rPr lang="en-US" sz="3200" b="1"/>
              <a:t>buổi)</a:t>
            </a:r>
            <a:endParaRPr lang="en-US" sz="32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6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NỘI </a:t>
            </a:r>
            <a:r>
              <a:rPr lang="en-US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DUNG BÀI I</a:t>
            </a:r>
            <a:endParaRPr lang="en-US" b="1" cap="all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10093" y="1752600"/>
            <a:ext cx="7769818" cy="943867"/>
          </a:xfrm>
          <a:custGeom>
            <a:avLst/>
            <a:gdLst>
              <a:gd name="connsiteX0" fmla="*/ 0 w 3008272"/>
              <a:gd name="connsiteY0" fmla="*/ 0 h 943867"/>
              <a:gd name="connsiteX1" fmla="*/ 2536339 w 3008272"/>
              <a:gd name="connsiteY1" fmla="*/ 0 h 943867"/>
              <a:gd name="connsiteX2" fmla="*/ 3008272 w 3008272"/>
              <a:gd name="connsiteY2" fmla="*/ 471934 h 943867"/>
              <a:gd name="connsiteX3" fmla="*/ 2536339 w 3008272"/>
              <a:gd name="connsiteY3" fmla="*/ 943867 h 943867"/>
              <a:gd name="connsiteX4" fmla="*/ 0 w 3008272"/>
              <a:gd name="connsiteY4" fmla="*/ 943867 h 943867"/>
              <a:gd name="connsiteX5" fmla="*/ 471934 w 3008272"/>
              <a:gd name="connsiteY5" fmla="*/ 471934 h 943867"/>
              <a:gd name="connsiteX6" fmla="*/ 0 w 3008272"/>
              <a:gd name="connsiteY6" fmla="*/ 0 h 94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8272" h="943867">
                <a:moveTo>
                  <a:pt x="0" y="0"/>
                </a:moveTo>
                <a:lnTo>
                  <a:pt x="2536339" y="0"/>
                </a:lnTo>
                <a:lnTo>
                  <a:pt x="3008272" y="471934"/>
                </a:lnTo>
                <a:lnTo>
                  <a:pt x="2536339" y="943867"/>
                </a:lnTo>
                <a:lnTo>
                  <a:pt x="0" y="943867"/>
                </a:lnTo>
                <a:lnTo>
                  <a:pt x="471934" y="471934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0034" tIns="19050" rIns="471933" bIns="19050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b="1" kern="1200" smtClean="0">
                <a:latin typeface="Times New Roman" pitchFamily="18" charset="0"/>
                <a:cs typeface="Times New Roman" pitchFamily="18" charset="0"/>
              </a:rPr>
              <a:t>Phần cứng máy tính</a:t>
            </a:r>
            <a:endParaRPr lang="en-US" sz="3000" b="1" kern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10093" y="3247132"/>
            <a:ext cx="7743246" cy="943867"/>
          </a:xfrm>
          <a:custGeom>
            <a:avLst/>
            <a:gdLst>
              <a:gd name="connsiteX0" fmla="*/ 0 w 2997984"/>
              <a:gd name="connsiteY0" fmla="*/ 0 h 943867"/>
              <a:gd name="connsiteX1" fmla="*/ 2526051 w 2997984"/>
              <a:gd name="connsiteY1" fmla="*/ 0 h 943867"/>
              <a:gd name="connsiteX2" fmla="*/ 2997984 w 2997984"/>
              <a:gd name="connsiteY2" fmla="*/ 471934 h 943867"/>
              <a:gd name="connsiteX3" fmla="*/ 2526051 w 2997984"/>
              <a:gd name="connsiteY3" fmla="*/ 943867 h 943867"/>
              <a:gd name="connsiteX4" fmla="*/ 0 w 2997984"/>
              <a:gd name="connsiteY4" fmla="*/ 943867 h 943867"/>
              <a:gd name="connsiteX5" fmla="*/ 471934 w 2997984"/>
              <a:gd name="connsiteY5" fmla="*/ 471934 h 943867"/>
              <a:gd name="connsiteX6" fmla="*/ 0 w 2997984"/>
              <a:gd name="connsiteY6" fmla="*/ 0 h 94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7984" h="943867">
                <a:moveTo>
                  <a:pt x="0" y="0"/>
                </a:moveTo>
                <a:lnTo>
                  <a:pt x="2526051" y="0"/>
                </a:lnTo>
                <a:lnTo>
                  <a:pt x="2997984" y="471934"/>
                </a:lnTo>
                <a:lnTo>
                  <a:pt x="2526051" y="943867"/>
                </a:lnTo>
                <a:lnTo>
                  <a:pt x="0" y="943867"/>
                </a:lnTo>
                <a:lnTo>
                  <a:pt x="471934" y="471934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812304"/>
              <a:satOff val="-18573"/>
              <a:lumOff val="-4706"/>
              <a:alphaOff val="0"/>
            </a:schemeClr>
          </a:fillRef>
          <a:effectRef idx="2">
            <a:schemeClr val="accent3">
              <a:hueOff val="5812304"/>
              <a:satOff val="-18573"/>
              <a:lumOff val="-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0034" tIns="19050" rIns="471933" bIns="19050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b="1" kern="1200" smtClean="0">
                <a:latin typeface="Times New Roman" pitchFamily="18" charset="0"/>
                <a:cs typeface="Times New Roman" pitchFamily="18" charset="0"/>
              </a:rPr>
              <a:t>Phần mềm máy tính</a:t>
            </a:r>
            <a:endParaRPr lang="en-US" sz="3000" b="1" kern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610092" y="4771133"/>
            <a:ext cx="7695707" cy="943867"/>
          </a:xfrm>
          <a:custGeom>
            <a:avLst/>
            <a:gdLst>
              <a:gd name="connsiteX0" fmla="*/ 0 w 2979578"/>
              <a:gd name="connsiteY0" fmla="*/ 0 h 943867"/>
              <a:gd name="connsiteX1" fmla="*/ 2507645 w 2979578"/>
              <a:gd name="connsiteY1" fmla="*/ 0 h 943867"/>
              <a:gd name="connsiteX2" fmla="*/ 2979578 w 2979578"/>
              <a:gd name="connsiteY2" fmla="*/ 471934 h 943867"/>
              <a:gd name="connsiteX3" fmla="*/ 2507645 w 2979578"/>
              <a:gd name="connsiteY3" fmla="*/ 943867 h 943867"/>
              <a:gd name="connsiteX4" fmla="*/ 0 w 2979578"/>
              <a:gd name="connsiteY4" fmla="*/ 943867 h 943867"/>
              <a:gd name="connsiteX5" fmla="*/ 471934 w 2979578"/>
              <a:gd name="connsiteY5" fmla="*/ 471934 h 943867"/>
              <a:gd name="connsiteX6" fmla="*/ 0 w 2979578"/>
              <a:gd name="connsiteY6" fmla="*/ 0 h 94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9578" h="943867">
                <a:moveTo>
                  <a:pt x="0" y="0"/>
                </a:moveTo>
                <a:lnTo>
                  <a:pt x="2507645" y="0"/>
                </a:lnTo>
                <a:lnTo>
                  <a:pt x="2979578" y="471934"/>
                </a:lnTo>
                <a:lnTo>
                  <a:pt x="2507645" y="943867"/>
                </a:lnTo>
                <a:lnTo>
                  <a:pt x="0" y="943867"/>
                </a:lnTo>
                <a:lnTo>
                  <a:pt x="471934" y="471934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2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0034" tIns="19050" rIns="471933" bIns="19050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b="1" smtClean="0">
                <a:latin typeface="Times New Roman" pitchFamily="18" charset="0"/>
                <a:cs typeface="Times New Roman" pitchFamily="18" charset="0"/>
              </a:rPr>
              <a:t>Thực hành lắp ráp trên V.LAB</a:t>
            </a:r>
            <a:endParaRPr lang="en-US" sz="3000" b="1" kern="120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79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4400" smtClean="0"/>
              <a:t>Lịch sử phát triển</a:t>
            </a:r>
          </a:p>
          <a:p>
            <a:pPr marL="514350" indent="-514350">
              <a:buAutoNum type="arabicPeriod"/>
            </a:pPr>
            <a:r>
              <a:rPr lang="en-US" sz="4400" smtClean="0"/>
              <a:t>Thành phần cấu tạo</a:t>
            </a:r>
          </a:p>
          <a:p>
            <a:pPr marL="0" indent="0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Tổng quan về máy tính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000" smtClean="0"/>
              <a:t>#0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85439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Lịch sử phát triển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mtClean="0"/>
              <a:t>Năm 1975 chiếc máy tính cá nhân (Profesional Computer – PC) đầu tiên ra đời do công ty MITS ( Mỹ ) sản xuất. </a:t>
            </a:r>
          </a:p>
          <a:p>
            <a:r>
              <a:rPr lang="en-US" smtClean="0"/>
              <a:t>Năm 1977 công ty Apple cho ra đời máy tính AppleII</a:t>
            </a:r>
          </a:p>
          <a:p>
            <a:r>
              <a:rPr lang="en-US" smtClean="0"/>
              <a:t>Năm 1981 công ty IBM sản xuất PC có hệ thống mở và đã thuê Microsoft viết phần mềm cho hệ thống PC của mình.</a:t>
            </a:r>
          </a:p>
          <a:p>
            <a:r>
              <a:rPr lang="en-US" smtClean="0"/>
              <a:t>Các con số thể hiện các mốc phát triển </a:t>
            </a:r>
            <a:r>
              <a:rPr lang="en-US" smtClean="0">
                <a:hlinkClick r:id="rId2" action="ppaction://hlinkfile"/>
              </a:rPr>
              <a:t>Phancung\Chuong-1_Tongquan.docx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3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 smtClean="0"/>
              <a:t>. Thành phần cấu tạo</a:t>
            </a:r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87976798"/>
              </p:ext>
            </p:extLst>
          </p:nvPr>
        </p:nvGraphicFramePr>
        <p:xfrm>
          <a:off x="1371600" y="1066800"/>
          <a:ext cx="6934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909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PHẦN CỨNG MÁY TÍNH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400" smtClean="0"/>
              <a:t>#1</a:t>
            </a:r>
            <a:endParaRPr lang="en-US" sz="4400"/>
          </a:p>
        </p:txBody>
      </p:sp>
      <p:pic>
        <p:nvPicPr>
          <p:cNvPr id="8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3200" y="2819400"/>
            <a:ext cx="3889645" cy="2819400"/>
          </a:xfrm>
          <a:noFill/>
        </p:spPr>
      </p:pic>
    </p:spTree>
    <p:extLst>
      <p:ext uri="{BB962C8B-B14F-4D97-AF65-F5344CB8AC3E}">
        <p14:creationId xmlns:p14="http://schemas.microsoft.com/office/powerpoint/2010/main" val="267918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MAIN BOARD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60584"/>
            <a:ext cx="8229600" cy="56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70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63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561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Đế cắm CPU - Socket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90675"/>
            <a:ext cx="2667000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19237"/>
            <a:ext cx="2971800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227" y="4343400"/>
            <a:ext cx="2481861" cy="219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24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CPU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924800" cy="50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80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CPU</a:t>
            </a:r>
            <a:endParaRPr lang="en-US"/>
          </a:p>
        </p:txBody>
      </p:sp>
      <p:pic>
        <p:nvPicPr>
          <p:cNvPr id="4" name="Picture 4" descr="Giai nhiet CP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62050"/>
            <a:ext cx="71628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5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CPU</a:t>
            </a:r>
            <a:endParaRPr lang="en-US"/>
          </a:p>
        </p:txBody>
      </p:sp>
      <p:pic>
        <p:nvPicPr>
          <p:cNvPr id="4" name="Picture 4" descr="ScreenHunter_001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95400"/>
            <a:ext cx="9056915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952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 RAM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9" y="3970425"/>
            <a:ext cx="8735281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ramdd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561">
            <a:off x="3327031" y="3089063"/>
            <a:ext cx="5734844" cy="127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4178">
            <a:off x="728536" y="1538615"/>
            <a:ext cx="5070834" cy="132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6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RAM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91600" cy="470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1905000"/>
            <a:ext cx="1676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82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Ổ cứng - HDD</a:t>
            </a:r>
            <a:endParaRPr lang="en-US"/>
          </a:p>
        </p:txBody>
      </p:sp>
      <p:pic>
        <p:nvPicPr>
          <p:cNvPr id="4" name="Picture 4" descr="Hình 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8001000" cy="553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63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Cấu trúc đĩa cứng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14282"/>
            <a:ext cx="6400800" cy="527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30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DD_bott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300px-SATA_por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0963"/>
            <a:ext cx="4191000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dd_sata_connec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9188"/>
            <a:ext cx="4724400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sata15p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42672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364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sat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57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jum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0"/>
            <a:ext cx="4343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WDCA0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38550"/>
            <a:ext cx="33528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SATA-Power-Cable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30600"/>
            <a:ext cx="48768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46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876800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07-optical-ide_mob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ata_ca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6576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hddinstall_ideca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5181600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862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dd_jumper_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38100"/>
            <a:ext cx="4876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42470_hdd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171700"/>
            <a:ext cx="4953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20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đĩa cứng</a:t>
            </a:r>
            <a:endParaRPr lang="en-US"/>
          </a:p>
        </p:txBody>
      </p:sp>
      <p:pic>
        <p:nvPicPr>
          <p:cNvPr id="4" name="Picture 4" descr="ScreenHunter_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14" y="1143000"/>
            <a:ext cx="8789286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096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5. Bộ nguồn - Power</a:t>
            </a:r>
            <a:endParaRPr lang="en-US"/>
          </a:p>
        </p:txBody>
      </p:sp>
      <p:pic>
        <p:nvPicPr>
          <p:cNvPr id="4" name="Picture 4" descr="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799"/>
            <a:ext cx="6858000" cy="42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52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91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bộ nguồn</a:t>
            </a:r>
            <a:endParaRPr lang="en-US"/>
          </a:p>
        </p:txBody>
      </p:sp>
      <p:pic>
        <p:nvPicPr>
          <p:cNvPr id="4" name="Picture 4" descr="ScreenHunter_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76950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076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bộ nguồn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ScreenHunter_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43000"/>
            <a:ext cx="9017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60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6. Thùng máy - CASE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257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31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6. Ổ đĩa quang – CD/DVD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066800"/>
            <a:ext cx="4195762" cy="319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466294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654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7. Cards</a:t>
            </a:r>
            <a:endParaRPr lang="en-US"/>
          </a:p>
        </p:txBody>
      </p:sp>
      <p:pic>
        <p:nvPicPr>
          <p:cNvPr id="4" name="Picture 4" descr="voltageslo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371600"/>
            <a:ext cx="8610600" cy="398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3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200507demo-02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31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Card Sound</a:t>
            </a:r>
            <a:endParaRPr lang="en-US"/>
          </a:p>
        </p:txBody>
      </p:sp>
      <p:pic>
        <p:nvPicPr>
          <p:cNvPr id="4" name="Picture 4" descr="ScreenHunter_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585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87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Thiết bị ngoại vi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400" smtClean="0"/>
              <a:t>#2</a:t>
            </a:r>
            <a:endParaRPr lang="en-US" sz="440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6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Bàn phím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219200"/>
            <a:ext cx="8839200" cy="5235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99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bàn phím</a:t>
            </a:r>
            <a:endParaRPr lang="en-US"/>
          </a:p>
        </p:txBody>
      </p:sp>
      <p:pic>
        <p:nvPicPr>
          <p:cNvPr id="4" name="Picture 4" descr="ScreenHunter_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91" y="1143000"/>
            <a:ext cx="888070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308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Một số sự cố liên quan đến bàn phím</a:t>
            </a:r>
          </a:p>
        </p:txBody>
      </p:sp>
      <p:pic>
        <p:nvPicPr>
          <p:cNvPr id="4" name="Picture 8" descr="ScreenHunter_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38000"/>
            <a:ext cx="8496300" cy="56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61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Chuột - mouse</a:t>
            </a:r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34712"/>
            <a:ext cx="7924800" cy="543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65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D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48032"/>
            <a:ext cx="5105400" cy="538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usb_exte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5600"/>
            <a:ext cx="3429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527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Một số sự cố liên quan đến chuột</a:t>
            </a:r>
            <a:endParaRPr lang="en-US"/>
          </a:p>
        </p:txBody>
      </p:sp>
      <p:pic>
        <p:nvPicPr>
          <p:cNvPr id="4" name="Picture 4" descr="ScreenHunter_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652076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09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Nghiên cứu sau phần trong phần cài đặt.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PHẦN MỀM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400" smtClean="0"/>
              <a:t>#3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295113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KÍNH CHÚC THÀNH CÔNG!</a:t>
            </a:r>
            <a:endParaRPr 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1" b="11631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13252" y="0"/>
            <a:ext cx="1434548" cy="45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47192" y="5463208"/>
            <a:ext cx="7596808" cy="13947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5459796"/>
            <a:ext cx="1447800" cy="13947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4662487"/>
            <a:ext cx="1447694" cy="7140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3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.1|0.8|0.8|0.7|0.6|0.7|0.6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 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438</Words>
  <Application>Microsoft Office PowerPoint</Application>
  <PresentationFormat>On-screen Show (4:3)</PresentationFormat>
  <Paragraphs>70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Widescreen Presentation</vt:lpstr>
      <vt:lpstr>PowerPoint Presentation</vt:lpstr>
      <vt:lpstr>NỘI DUNG VÀ THỜI GIAN MÔ ĐUN LẮP RÁP &amp; BẢO TRÌ MÁY TÍNH</vt:lpstr>
      <vt:lpstr>NỘI DUNG BÀI I</vt:lpstr>
      <vt:lpstr>Tổng quan về máy tính</vt:lpstr>
      <vt:lpstr>1. Lịch sử phát triển</vt:lpstr>
      <vt:lpstr>2. Thành phần cấu tạo</vt:lpstr>
      <vt:lpstr>PHẦN CỨNG MÁY TÍNH</vt:lpstr>
      <vt:lpstr>1. MAIN BOARD</vt:lpstr>
      <vt:lpstr>PowerPoint Presentation</vt:lpstr>
      <vt:lpstr>Đế cắm CPU - Socket</vt:lpstr>
      <vt:lpstr>2. CPU</vt:lpstr>
      <vt:lpstr>CPU</vt:lpstr>
      <vt:lpstr>Một số sự cố liên quan CPU</vt:lpstr>
      <vt:lpstr>3. RAM</vt:lpstr>
      <vt:lpstr>Một số sự cố liên quan đến RAM</vt:lpstr>
      <vt:lpstr>4. Ổ cứng - HDD</vt:lpstr>
      <vt:lpstr>Cấu trúc đĩa cứng</vt:lpstr>
      <vt:lpstr>PowerPoint Presentation</vt:lpstr>
      <vt:lpstr>PowerPoint Presentation</vt:lpstr>
      <vt:lpstr>PowerPoint Presentation</vt:lpstr>
      <vt:lpstr>PowerPoint Presentation</vt:lpstr>
      <vt:lpstr>Một số sự cố liên quan đến đĩa cứng</vt:lpstr>
      <vt:lpstr>5. Bộ nguồn - Power</vt:lpstr>
      <vt:lpstr>PowerPoint Presentation</vt:lpstr>
      <vt:lpstr>Một số sự cố liên quan đến bộ nguồn</vt:lpstr>
      <vt:lpstr>Một số sự cố liên quan đến bộ nguồn</vt:lpstr>
      <vt:lpstr>6. Thùng máy - CASE</vt:lpstr>
      <vt:lpstr>6. Ổ đĩa quang – CD/DVD</vt:lpstr>
      <vt:lpstr>7. Cards</vt:lpstr>
      <vt:lpstr>PowerPoint Presentation</vt:lpstr>
      <vt:lpstr>Một số sự cố liên quan đến Card Sound</vt:lpstr>
      <vt:lpstr>Thiết bị ngoại vi</vt:lpstr>
      <vt:lpstr>1. Bàn phím</vt:lpstr>
      <vt:lpstr>Một số sự cố liên quan đến bàn phím</vt:lpstr>
      <vt:lpstr>Một số sự cố liên quan đến bàn phím</vt:lpstr>
      <vt:lpstr>2. Chuột - mouse</vt:lpstr>
      <vt:lpstr>PowerPoint Presentation</vt:lpstr>
      <vt:lpstr>Một số sự cố liên quan đến chuột</vt:lpstr>
      <vt:lpstr>PHẦN MỀM</vt:lpstr>
      <vt:lpstr>KÍNH CHÚC THÀNH CÔNG!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2011-11-22T10:08:49Z</dcterms:created>
  <dcterms:modified xsi:type="dcterms:W3CDTF">2011-12-08T10:45:10Z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