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259" r:id="rId4"/>
    <p:sldId id="257" r:id="rId5"/>
    <p:sldId id="260" r:id="rId6"/>
    <p:sldId id="261" r:id="rId7"/>
    <p:sldId id="262" r:id="rId8"/>
    <p:sldId id="263" r:id="rId9"/>
    <p:sldId id="264" r:id="rId10"/>
    <p:sldId id="265" r:id="rId11"/>
    <p:sldId id="266" r:id="rId12"/>
    <p:sldId id="279" r:id="rId13"/>
    <p:sldId id="267" r:id="rId14"/>
    <p:sldId id="268" r:id="rId15"/>
    <p:sldId id="280" r:id="rId16"/>
    <p:sldId id="281" r:id="rId17"/>
    <p:sldId id="282" r:id="rId18"/>
    <p:sldId id="283" r:id="rId19"/>
    <p:sldId id="284" r:id="rId20"/>
    <p:sldId id="301" r:id="rId21"/>
    <p:sldId id="275" r:id="rId22"/>
    <p:sldId id="271" r:id="rId23"/>
    <p:sldId id="287" r:id="rId24"/>
    <p:sldId id="272" r:id="rId25"/>
    <p:sldId id="273" r:id="rId26"/>
    <p:sldId id="277" r:id="rId27"/>
    <p:sldId id="276" r:id="rId28"/>
    <p:sldId id="278" r:id="rId29"/>
    <p:sldId id="288" r:id="rId30"/>
    <p:sldId id="298" r:id="rId31"/>
    <p:sldId id="289" r:id="rId32"/>
    <p:sldId id="290" r:id="rId33"/>
    <p:sldId id="291" r:id="rId34"/>
    <p:sldId id="292" r:id="rId35"/>
    <p:sldId id="293" r:id="rId36"/>
    <p:sldId id="294" r:id="rId37"/>
    <p:sldId id="299" r:id="rId38"/>
    <p:sldId id="295" r:id="rId39"/>
    <p:sldId id="296" r:id="rId40"/>
    <p:sldId id="297" r:id="rId41"/>
    <p:sldId id="302" r:id="rId42"/>
    <p:sldId id="25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E47"/>
    <a:srgbClr val="0000FF"/>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72C9D-423B-468D-B1B4-EE8B52252C5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7F33E56-1E4F-4319-B696-9D703A8D0698}">
      <dgm:prSet phldrT="[Text]" custT="1"/>
      <dgm:spPr>
        <a:solidFill>
          <a:srgbClr val="00B050"/>
        </a:solidFill>
      </dgm:spPr>
      <dgm:t>
        <a:bodyPr/>
        <a:lstStyle/>
        <a:p>
          <a:r>
            <a:rPr lang="en-US" sz="2000" b="1" smtClean="0"/>
            <a:t>Quản lý cơ sở bán buôn</a:t>
          </a:r>
          <a:endParaRPr lang="en-US" sz="2000" b="1"/>
        </a:p>
      </dgm:t>
    </dgm:pt>
    <dgm:pt modelId="{8454585A-3B16-41AC-984B-72D640E00EDB}" type="parTrans" cxnId="{F1F0D726-72F1-49EC-831B-5C87F617DAB8}">
      <dgm:prSet/>
      <dgm:spPr/>
      <dgm:t>
        <a:bodyPr/>
        <a:lstStyle/>
        <a:p>
          <a:endParaRPr lang="en-US"/>
        </a:p>
      </dgm:t>
    </dgm:pt>
    <dgm:pt modelId="{B7FEA66F-0671-4DB1-8AE2-81871152FBE5}" type="sibTrans" cxnId="{F1F0D726-72F1-49EC-831B-5C87F617DAB8}">
      <dgm:prSet/>
      <dgm:spPr/>
      <dgm:t>
        <a:bodyPr/>
        <a:lstStyle/>
        <a:p>
          <a:endParaRPr lang="en-US"/>
        </a:p>
      </dgm:t>
    </dgm:pt>
    <dgm:pt modelId="{8FB5DE00-3C5F-450C-8BA2-23E844164B13}">
      <dgm:prSet phldrT="[Text]" custT="1"/>
      <dgm:spPr>
        <a:solidFill>
          <a:srgbClr val="FFC000"/>
        </a:solidFill>
      </dgm:spPr>
      <dgm:t>
        <a:bodyPr/>
        <a:lstStyle/>
        <a:p>
          <a:r>
            <a:rPr lang="en-US" sz="1800" smtClean="0"/>
            <a:t>1. Nhập hàng</a:t>
          </a:r>
          <a:endParaRPr lang="en-US" sz="1800"/>
        </a:p>
      </dgm:t>
    </dgm:pt>
    <dgm:pt modelId="{3562BD87-75D7-4914-A11B-7ED798893C22}" type="parTrans" cxnId="{5BE3ABC8-634C-490E-8DC8-A4FAC2C48226}">
      <dgm:prSet/>
      <dgm:spPr/>
      <dgm:t>
        <a:bodyPr/>
        <a:lstStyle/>
        <a:p>
          <a:endParaRPr lang="en-US"/>
        </a:p>
      </dgm:t>
    </dgm:pt>
    <dgm:pt modelId="{2C8459E5-CD98-4C4B-85C2-CD9306D81AC1}" type="sibTrans" cxnId="{5BE3ABC8-634C-490E-8DC8-A4FAC2C48226}">
      <dgm:prSet/>
      <dgm:spPr/>
      <dgm:t>
        <a:bodyPr/>
        <a:lstStyle/>
        <a:p>
          <a:endParaRPr lang="en-US"/>
        </a:p>
      </dgm:t>
    </dgm:pt>
    <dgm:pt modelId="{F9F59092-9E2E-4063-B63A-1E1DD6170ED7}">
      <dgm:prSet phldrT="[Text]" custT="1"/>
      <dgm:spPr/>
      <dgm:t>
        <a:bodyPr/>
        <a:lstStyle/>
        <a:p>
          <a:pPr algn="l"/>
          <a:r>
            <a:rPr lang="en-US" sz="1500" smtClean="0"/>
            <a:t>1.1. Lập đơn mua hàng</a:t>
          </a:r>
          <a:endParaRPr lang="en-US" sz="1500"/>
        </a:p>
      </dgm:t>
    </dgm:pt>
    <dgm:pt modelId="{729D91EA-E708-4809-854E-1BA50660BBFB}" type="parTrans" cxnId="{2D40AC0C-E5F5-47EF-BFD9-F382B1EDF7FF}">
      <dgm:prSet/>
      <dgm:spPr/>
      <dgm:t>
        <a:bodyPr/>
        <a:lstStyle/>
        <a:p>
          <a:endParaRPr lang="en-US"/>
        </a:p>
      </dgm:t>
    </dgm:pt>
    <dgm:pt modelId="{DFC0065B-1A01-42E1-9C0B-7F28C0081EA2}" type="sibTrans" cxnId="{2D40AC0C-E5F5-47EF-BFD9-F382B1EDF7FF}">
      <dgm:prSet/>
      <dgm:spPr/>
      <dgm:t>
        <a:bodyPr/>
        <a:lstStyle/>
        <a:p>
          <a:endParaRPr lang="en-US"/>
        </a:p>
      </dgm:t>
    </dgm:pt>
    <dgm:pt modelId="{2F05003D-F26A-41BD-B19C-2E545EBB0FF6}">
      <dgm:prSet phldrT="[Text]" custT="1"/>
      <dgm:spPr/>
      <dgm:t>
        <a:bodyPr/>
        <a:lstStyle/>
        <a:p>
          <a:pPr algn="l"/>
          <a:r>
            <a:rPr lang="en-US" sz="1500" smtClean="0"/>
            <a:t>1.2. Theo dõi hàng</a:t>
          </a:r>
        </a:p>
      </dgm:t>
    </dgm:pt>
    <dgm:pt modelId="{C2291E97-DD1E-4823-B558-689F03B2563D}" type="parTrans" cxnId="{10F13AAD-2ABA-4490-ACAD-78A23FB92523}">
      <dgm:prSet/>
      <dgm:spPr/>
      <dgm:t>
        <a:bodyPr/>
        <a:lstStyle/>
        <a:p>
          <a:endParaRPr lang="en-US"/>
        </a:p>
      </dgm:t>
    </dgm:pt>
    <dgm:pt modelId="{9DE98EF9-AF21-4652-9DF6-523598802445}" type="sibTrans" cxnId="{10F13AAD-2ABA-4490-ACAD-78A23FB92523}">
      <dgm:prSet/>
      <dgm:spPr/>
      <dgm:t>
        <a:bodyPr/>
        <a:lstStyle/>
        <a:p>
          <a:endParaRPr lang="en-US"/>
        </a:p>
      </dgm:t>
    </dgm:pt>
    <dgm:pt modelId="{D08EFA36-F0DF-4453-A93B-C4ADDE3BBEBB}">
      <dgm:prSet phldrT="[Text]" custT="1"/>
      <dgm:spPr>
        <a:solidFill>
          <a:srgbClr val="FFC000"/>
        </a:solidFill>
      </dgm:spPr>
      <dgm:t>
        <a:bodyPr/>
        <a:lstStyle/>
        <a:p>
          <a:r>
            <a:rPr lang="en-US" sz="1800" smtClean="0"/>
            <a:t>2. Bán hàng</a:t>
          </a:r>
          <a:endParaRPr lang="en-US" sz="1800"/>
        </a:p>
      </dgm:t>
    </dgm:pt>
    <dgm:pt modelId="{AA087A6D-42EA-412D-AE43-90C0B533DC20}" type="parTrans" cxnId="{70D52CA0-29B1-4204-9C14-FCEE9480E2B9}">
      <dgm:prSet/>
      <dgm:spPr/>
      <dgm:t>
        <a:bodyPr/>
        <a:lstStyle/>
        <a:p>
          <a:endParaRPr lang="en-US"/>
        </a:p>
      </dgm:t>
    </dgm:pt>
    <dgm:pt modelId="{3E9CDD28-CA27-441A-9AE5-C502AC890560}" type="sibTrans" cxnId="{70D52CA0-29B1-4204-9C14-FCEE9480E2B9}">
      <dgm:prSet/>
      <dgm:spPr/>
      <dgm:t>
        <a:bodyPr/>
        <a:lstStyle/>
        <a:p>
          <a:endParaRPr lang="en-US"/>
        </a:p>
      </dgm:t>
    </dgm:pt>
    <dgm:pt modelId="{E3C25D8A-6FCE-47EF-B2DA-A5FC414310A2}">
      <dgm:prSet phldrT="[Text]" custT="1"/>
      <dgm:spPr>
        <a:solidFill>
          <a:srgbClr val="FFC000"/>
        </a:solidFill>
      </dgm:spPr>
      <dgm:t>
        <a:bodyPr/>
        <a:lstStyle/>
        <a:p>
          <a:r>
            <a:rPr lang="en-US" sz="1800" smtClean="0"/>
            <a:t>3. Quản lý nợ</a:t>
          </a:r>
          <a:endParaRPr lang="en-US" sz="1800"/>
        </a:p>
      </dgm:t>
    </dgm:pt>
    <dgm:pt modelId="{EF45DCDB-C126-4C75-9ABA-0A402848E3BD}" type="parTrans" cxnId="{A775C9A2-738B-445D-A48F-0BB4A0851D05}">
      <dgm:prSet/>
      <dgm:spPr/>
      <dgm:t>
        <a:bodyPr/>
        <a:lstStyle/>
        <a:p>
          <a:endParaRPr lang="en-US"/>
        </a:p>
      </dgm:t>
    </dgm:pt>
    <dgm:pt modelId="{FF0CC280-3D5E-4E54-9382-D0177BC7EAA2}" type="sibTrans" cxnId="{A775C9A2-738B-445D-A48F-0BB4A0851D05}">
      <dgm:prSet/>
      <dgm:spPr/>
      <dgm:t>
        <a:bodyPr/>
        <a:lstStyle/>
        <a:p>
          <a:endParaRPr lang="en-US"/>
        </a:p>
      </dgm:t>
    </dgm:pt>
    <dgm:pt modelId="{E12DD5A6-B232-46D1-902F-AD85D2585F00}">
      <dgm:prSet phldrT="[Text]" custT="1"/>
      <dgm:spPr/>
      <dgm:t>
        <a:bodyPr/>
        <a:lstStyle/>
        <a:p>
          <a:pPr algn="l"/>
          <a:r>
            <a:rPr lang="en-US" sz="1500" smtClean="0"/>
            <a:t>1.3. Viết phiếu nhập kho</a:t>
          </a:r>
        </a:p>
      </dgm:t>
    </dgm:pt>
    <dgm:pt modelId="{08FE5F78-A894-463F-8F60-0F5E3DFA9B96}" type="parTrans" cxnId="{1733EBA3-E31E-402F-80B9-1A944899EF9F}">
      <dgm:prSet/>
      <dgm:spPr/>
      <dgm:t>
        <a:bodyPr/>
        <a:lstStyle/>
        <a:p>
          <a:endParaRPr lang="en-US"/>
        </a:p>
      </dgm:t>
    </dgm:pt>
    <dgm:pt modelId="{ED11D34C-9EE1-4842-8CED-F18BC11C31EA}" type="sibTrans" cxnId="{1733EBA3-E31E-402F-80B9-1A944899EF9F}">
      <dgm:prSet/>
      <dgm:spPr/>
      <dgm:t>
        <a:bodyPr/>
        <a:lstStyle/>
        <a:p>
          <a:endParaRPr lang="en-US"/>
        </a:p>
      </dgm:t>
    </dgm:pt>
    <dgm:pt modelId="{AE9E26CB-3717-49A8-B37B-C3D4B29B86A6}">
      <dgm:prSet phldrT="[Text]" custT="1"/>
      <dgm:spPr/>
      <dgm:t>
        <a:bodyPr/>
        <a:lstStyle/>
        <a:p>
          <a:pPr algn="l"/>
          <a:r>
            <a:rPr lang="en-US" sz="1500" smtClean="0"/>
            <a:t>1.4. Viết séc chuyển khoản</a:t>
          </a:r>
        </a:p>
      </dgm:t>
    </dgm:pt>
    <dgm:pt modelId="{7A83F19B-84E3-4411-908A-1FB84F642F69}" type="parTrans" cxnId="{AC4E884E-47EE-41E0-ACF3-67DC4FD715D0}">
      <dgm:prSet/>
      <dgm:spPr/>
      <dgm:t>
        <a:bodyPr/>
        <a:lstStyle/>
        <a:p>
          <a:endParaRPr lang="en-US"/>
        </a:p>
      </dgm:t>
    </dgm:pt>
    <dgm:pt modelId="{A1121B06-53A7-4261-80F0-C211F8873367}" type="sibTrans" cxnId="{AC4E884E-47EE-41E0-ACF3-67DC4FD715D0}">
      <dgm:prSet/>
      <dgm:spPr/>
      <dgm:t>
        <a:bodyPr/>
        <a:lstStyle/>
        <a:p>
          <a:endParaRPr lang="en-US"/>
        </a:p>
      </dgm:t>
    </dgm:pt>
    <dgm:pt modelId="{95C72D61-E848-4150-8DEB-4D5DE99AA7E8}">
      <dgm:prSet phldrT="[Text]" custT="1"/>
      <dgm:spPr/>
      <dgm:t>
        <a:bodyPr/>
        <a:lstStyle/>
        <a:p>
          <a:pPr algn="l"/>
          <a:r>
            <a:rPr lang="en-US" sz="1500" smtClean="0"/>
            <a:t>2.1. Nhận đơn đặt hàng</a:t>
          </a:r>
        </a:p>
      </dgm:t>
    </dgm:pt>
    <dgm:pt modelId="{27B5BC63-FE9E-42B2-ACE8-49E8FBDD22FD}" type="parTrans" cxnId="{4D1842A7-7945-45C3-8FDC-D92ED28324A4}">
      <dgm:prSet/>
      <dgm:spPr/>
      <dgm:t>
        <a:bodyPr/>
        <a:lstStyle/>
        <a:p>
          <a:endParaRPr lang="en-US"/>
        </a:p>
      </dgm:t>
    </dgm:pt>
    <dgm:pt modelId="{86D91FE2-3DC2-420C-B51C-3B913DE48F3A}" type="sibTrans" cxnId="{4D1842A7-7945-45C3-8FDC-D92ED28324A4}">
      <dgm:prSet/>
      <dgm:spPr/>
      <dgm:t>
        <a:bodyPr/>
        <a:lstStyle/>
        <a:p>
          <a:endParaRPr lang="en-US"/>
        </a:p>
      </dgm:t>
    </dgm:pt>
    <dgm:pt modelId="{286A9F1B-9B99-40C2-A9D9-D38874E00ACB}">
      <dgm:prSet phldrT="[Text]" custT="1"/>
      <dgm:spPr/>
      <dgm:t>
        <a:bodyPr/>
        <a:lstStyle/>
        <a:p>
          <a:pPr algn="l"/>
          <a:r>
            <a:rPr lang="en-US" sz="1500" smtClean="0"/>
            <a:t>2.2. Viết phiếu xuất kho</a:t>
          </a:r>
        </a:p>
      </dgm:t>
    </dgm:pt>
    <dgm:pt modelId="{C853FA5E-49DD-43E6-8609-D7A87D4BAB2A}" type="parTrans" cxnId="{E66E4DFA-2D0D-479F-B392-C80428087916}">
      <dgm:prSet/>
      <dgm:spPr/>
      <dgm:t>
        <a:bodyPr/>
        <a:lstStyle/>
        <a:p>
          <a:endParaRPr lang="en-US"/>
        </a:p>
      </dgm:t>
    </dgm:pt>
    <dgm:pt modelId="{8AA93BC3-07E9-450D-92B4-74CBA211EF5E}" type="sibTrans" cxnId="{E66E4DFA-2D0D-479F-B392-C80428087916}">
      <dgm:prSet/>
      <dgm:spPr/>
      <dgm:t>
        <a:bodyPr/>
        <a:lstStyle/>
        <a:p>
          <a:endParaRPr lang="en-US"/>
        </a:p>
      </dgm:t>
    </dgm:pt>
    <dgm:pt modelId="{E4F75EB4-4BC3-4B9F-89FC-A3E75246026F}">
      <dgm:prSet phldrT="[Text]" custT="1"/>
      <dgm:spPr/>
      <dgm:t>
        <a:bodyPr/>
        <a:lstStyle/>
        <a:p>
          <a:pPr algn="l"/>
          <a:r>
            <a:rPr lang="en-US" sz="1500" smtClean="0"/>
            <a:t>2.3. Viết phiếu thu</a:t>
          </a:r>
        </a:p>
      </dgm:t>
    </dgm:pt>
    <dgm:pt modelId="{3D56E9B3-6052-4000-BA6E-9988AAD7D30D}" type="parTrans" cxnId="{C9AEE262-8F4C-4C4D-BFB8-5195B76E0A48}">
      <dgm:prSet/>
      <dgm:spPr/>
      <dgm:t>
        <a:bodyPr/>
        <a:lstStyle/>
        <a:p>
          <a:endParaRPr lang="en-US"/>
        </a:p>
      </dgm:t>
    </dgm:pt>
    <dgm:pt modelId="{2F5455FC-AA68-4F46-95C1-23820AD22A40}" type="sibTrans" cxnId="{C9AEE262-8F4C-4C4D-BFB8-5195B76E0A48}">
      <dgm:prSet/>
      <dgm:spPr/>
      <dgm:t>
        <a:bodyPr/>
        <a:lstStyle/>
        <a:p>
          <a:endParaRPr lang="en-US"/>
        </a:p>
      </dgm:t>
    </dgm:pt>
    <dgm:pt modelId="{EFC19D5D-D58E-4E18-9B3C-3263B95D0BDC}">
      <dgm:prSet phldrT="[Text]" custT="1"/>
      <dgm:spPr/>
      <dgm:t>
        <a:bodyPr/>
        <a:lstStyle/>
        <a:p>
          <a:pPr algn="l"/>
          <a:r>
            <a:rPr lang="en-US" sz="1500" smtClean="0"/>
            <a:t>3.1. Theo dõi nợ</a:t>
          </a:r>
        </a:p>
      </dgm:t>
    </dgm:pt>
    <dgm:pt modelId="{E814A281-CA14-4F13-8043-BFF91AA8214F}" type="parTrans" cxnId="{EE6641FA-B0C1-41CA-9E98-3655AE5DDCCE}">
      <dgm:prSet/>
      <dgm:spPr/>
      <dgm:t>
        <a:bodyPr/>
        <a:lstStyle/>
        <a:p>
          <a:endParaRPr lang="en-US"/>
        </a:p>
      </dgm:t>
    </dgm:pt>
    <dgm:pt modelId="{88AD6005-68BD-4797-894F-313C2CBFEAED}" type="sibTrans" cxnId="{EE6641FA-B0C1-41CA-9E98-3655AE5DDCCE}">
      <dgm:prSet/>
      <dgm:spPr/>
      <dgm:t>
        <a:bodyPr/>
        <a:lstStyle/>
        <a:p>
          <a:endParaRPr lang="en-US"/>
        </a:p>
      </dgm:t>
    </dgm:pt>
    <dgm:pt modelId="{ACFE8BBC-3781-48A3-9F15-3AB002EEF668}">
      <dgm:prSet phldrT="[Text]" custT="1"/>
      <dgm:spPr/>
      <dgm:t>
        <a:bodyPr/>
        <a:lstStyle/>
        <a:p>
          <a:pPr algn="l"/>
          <a:r>
            <a:rPr lang="en-US" sz="1500" smtClean="0"/>
            <a:t>3.2. Gửi giấy nhắc thanh toán nợ</a:t>
          </a:r>
        </a:p>
      </dgm:t>
    </dgm:pt>
    <dgm:pt modelId="{853280D2-BD7C-488E-8F4D-A3A975224450}" type="parTrans" cxnId="{6E5295A3-3900-4D1C-8EA2-35E761079D5A}">
      <dgm:prSet/>
      <dgm:spPr/>
      <dgm:t>
        <a:bodyPr/>
        <a:lstStyle/>
        <a:p>
          <a:endParaRPr lang="en-US"/>
        </a:p>
      </dgm:t>
    </dgm:pt>
    <dgm:pt modelId="{A01A8308-4FF2-49B2-9F97-FF52DD2D4119}" type="sibTrans" cxnId="{6E5295A3-3900-4D1C-8EA2-35E761079D5A}">
      <dgm:prSet/>
      <dgm:spPr/>
      <dgm:t>
        <a:bodyPr/>
        <a:lstStyle/>
        <a:p>
          <a:endParaRPr lang="en-US"/>
        </a:p>
      </dgm:t>
    </dgm:pt>
    <dgm:pt modelId="{711C158B-8DB2-4B83-BEF8-6D1708C32950}" type="pres">
      <dgm:prSet presAssocID="{16872C9D-423B-468D-B1B4-EE8B52252C50}" presName="hierChild1" presStyleCnt="0">
        <dgm:presLayoutVars>
          <dgm:orgChart val="1"/>
          <dgm:chPref val="1"/>
          <dgm:dir/>
          <dgm:animOne val="branch"/>
          <dgm:animLvl val="lvl"/>
          <dgm:resizeHandles/>
        </dgm:presLayoutVars>
      </dgm:prSet>
      <dgm:spPr/>
      <dgm:t>
        <a:bodyPr/>
        <a:lstStyle/>
        <a:p>
          <a:endParaRPr lang="en-US"/>
        </a:p>
      </dgm:t>
    </dgm:pt>
    <dgm:pt modelId="{D0DB5CFD-76B7-4FDA-ADC3-D75619F3CC7C}" type="pres">
      <dgm:prSet presAssocID="{E7F33E56-1E4F-4319-B696-9D703A8D0698}" presName="hierRoot1" presStyleCnt="0">
        <dgm:presLayoutVars>
          <dgm:hierBranch val="init"/>
        </dgm:presLayoutVars>
      </dgm:prSet>
      <dgm:spPr/>
    </dgm:pt>
    <dgm:pt modelId="{62B54959-3597-4ACD-B31B-1F04727447CF}" type="pres">
      <dgm:prSet presAssocID="{E7F33E56-1E4F-4319-B696-9D703A8D0698}" presName="rootComposite1" presStyleCnt="0"/>
      <dgm:spPr/>
    </dgm:pt>
    <dgm:pt modelId="{99BC57CF-A6CE-4B15-AC46-BF181A8C96C2}" type="pres">
      <dgm:prSet presAssocID="{E7F33E56-1E4F-4319-B696-9D703A8D0698}" presName="rootText1" presStyleLbl="node0" presStyleIdx="0" presStyleCnt="1" custScaleX="282525">
        <dgm:presLayoutVars>
          <dgm:chPref val="3"/>
        </dgm:presLayoutVars>
      </dgm:prSet>
      <dgm:spPr/>
      <dgm:t>
        <a:bodyPr/>
        <a:lstStyle/>
        <a:p>
          <a:endParaRPr lang="en-US"/>
        </a:p>
      </dgm:t>
    </dgm:pt>
    <dgm:pt modelId="{E17CB417-1F54-4175-85C0-2AE424DF07D6}" type="pres">
      <dgm:prSet presAssocID="{E7F33E56-1E4F-4319-B696-9D703A8D0698}" presName="rootConnector1" presStyleLbl="node1" presStyleIdx="0" presStyleCnt="0"/>
      <dgm:spPr/>
      <dgm:t>
        <a:bodyPr/>
        <a:lstStyle/>
        <a:p>
          <a:endParaRPr lang="en-US"/>
        </a:p>
      </dgm:t>
    </dgm:pt>
    <dgm:pt modelId="{2FCA8AEB-50E5-4240-83FE-A4288B867F8A}" type="pres">
      <dgm:prSet presAssocID="{E7F33E56-1E4F-4319-B696-9D703A8D0698}" presName="hierChild2" presStyleCnt="0"/>
      <dgm:spPr/>
    </dgm:pt>
    <dgm:pt modelId="{8440D671-D2F8-4A6A-889D-15DE54E9F194}" type="pres">
      <dgm:prSet presAssocID="{3562BD87-75D7-4914-A11B-7ED798893C22}" presName="Name37" presStyleLbl="parChTrans1D2" presStyleIdx="0" presStyleCnt="3"/>
      <dgm:spPr/>
      <dgm:t>
        <a:bodyPr/>
        <a:lstStyle/>
        <a:p>
          <a:endParaRPr lang="en-US"/>
        </a:p>
      </dgm:t>
    </dgm:pt>
    <dgm:pt modelId="{66A409C8-4931-465A-A3EF-1EAE557A2FD1}" type="pres">
      <dgm:prSet presAssocID="{8FB5DE00-3C5F-450C-8BA2-23E844164B13}" presName="hierRoot2" presStyleCnt="0">
        <dgm:presLayoutVars>
          <dgm:hierBranch val="init"/>
        </dgm:presLayoutVars>
      </dgm:prSet>
      <dgm:spPr/>
    </dgm:pt>
    <dgm:pt modelId="{696C15E4-F503-4D64-8EF0-F89968B82223}" type="pres">
      <dgm:prSet presAssocID="{8FB5DE00-3C5F-450C-8BA2-23E844164B13}" presName="rootComposite" presStyleCnt="0"/>
      <dgm:spPr/>
    </dgm:pt>
    <dgm:pt modelId="{D2A94616-42E6-46F7-8AD3-31ABC7350598}" type="pres">
      <dgm:prSet presAssocID="{8FB5DE00-3C5F-450C-8BA2-23E844164B13}" presName="rootText" presStyleLbl="node2" presStyleIdx="0" presStyleCnt="3" custScaleX="230604">
        <dgm:presLayoutVars>
          <dgm:chPref val="3"/>
        </dgm:presLayoutVars>
      </dgm:prSet>
      <dgm:spPr/>
      <dgm:t>
        <a:bodyPr/>
        <a:lstStyle/>
        <a:p>
          <a:endParaRPr lang="en-US"/>
        </a:p>
      </dgm:t>
    </dgm:pt>
    <dgm:pt modelId="{9C49EAC6-A61A-49D2-A067-6F8BF28EF79B}" type="pres">
      <dgm:prSet presAssocID="{8FB5DE00-3C5F-450C-8BA2-23E844164B13}" presName="rootConnector" presStyleLbl="node2" presStyleIdx="0" presStyleCnt="3"/>
      <dgm:spPr/>
      <dgm:t>
        <a:bodyPr/>
        <a:lstStyle/>
        <a:p>
          <a:endParaRPr lang="en-US"/>
        </a:p>
      </dgm:t>
    </dgm:pt>
    <dgm:pt modelId="{D86CA84F-7F23-44FC-BEED-61D9292AA0F3}" type="pres">
      <dgm:prSet presAssocID="{8FB5DE00-3C5F-450C-8BA2-23E844164B13}" presName="hierChild4" presStyleCnt="0"/>
      <dgm:spPr/>
    </dgm:pt>
    <dgm:pt modelId="{439321CD-1689-47FE-B344-4D364EC535F9}" type="pres">
      <dgm:prSet presAssocID="{729D91EA-E708-4809-854E-1BA50660BBFB}" presName="Name37" presStyleLbl="parChTrans1D3" presStyleIdx="0" presStyleCnt="9"/>
      <dgm:spPr/>
      <dgm:t>
        <a:bodyPr/>
        <a:lstStyle/>
        <a:p>
          <a:endParaRPr lang="en-US"/>
        </a:p>
      </dgm:t>
    </dgm:pt>
    <dgm:pt modelId="{96FCCFF6-6846-4B46-AC05-A13A9E6F78D8}" type="pres">
      <dgm:prSet presAssocID="{F9F59092-9E2E-4063-B63A-1E1DD6170ED7}" presName="hierRoot2" presStyleCnt="0">
        <dgm:presLayoutVars>
          <dgm:hierBranch val="init"/>
        </dgm:presLayoutVars>
      </dgm:prSet>
      <dgm:spPr/>
    </dgm:pt>
    <dgm:pt modelId="{F08C2215-9917-4716-A2CD-DCF696758592}" type="pres">
      <dgm:prSet presAssocID="{F9F59092-9E2E-4063-B63A-1E1DD6170ED7}" presName="rootComposite" presStyleCnt="0"/>
      <dgm:spPr/>
    </dgm:pt>
    <dgm:pt modelId="{475B2BAC-2BB5-4EF7-8863-F66E1B746041}" type="pres">
      <dgm:prSet presAssocID="{F9F59092-9E2E-4063-B63A-1E1DD6170ED7}" presName="rootText" presStyleLbl="node3" presStyleIdx="0" presStyleCnt="9" custScaleX="193521">
        <dgm:presLayoutVars>
          <dgm:chPref val="3"/>
        </dgm:presLayoutVars>
      </dgm:prSet>
      <dgm:spPr/>
      <dgm:t>
        <a:bodyPr/>
        <a:lstStyle/>
        <a:p>
          <a:endParaRPr lang="en-US"/>
        </a:p>
      </dgm:t>
    </dgm:pt>
    <dgm:pt modelId="{ECCE9EF3-E19C-4A2C-8438-A17045C23A2A}" type="pres">
      <dgm:prSet presAssocID="{F9F59092-9E2E-4063-B63A-1E1DD6170ED7}" presName="rootConnector" presStyleLbl="node3" presStyleIdx="0" presStyleCnt="9"/>
      <dgm:spPr/>
      <dgm:t>
        <a:bodyPr/>
        <a:lstStyle/>
        <a:p>
          <a:endParaRPr lang="en-US"/>
        </a:p>
      </dgm:t>
    </dgm:pt>
    <dgm:pt modelId="{E8B377F1-F35D-4FB5-BAE9-6019EB816503}" type="pres">
      <dgm:prSet presAssocID="{F9F59092-9E2E-4063-B63A-1E1DD6170ED7}" presName="hierChild4" presStyleCnt="0"/>
      <dgm:spPr/>
    </dgm:pt>
    <dgm:pt modelId="{16912CF1-F87F-4483-A561-539513F47685}" type="pres">
      <dgm:prSet presAssocID="{F9F59092-9E2E-4063-B63A-1E1DD6170ED7}" presName="hierChild5" presStyleCnt="0"/>
      <dgm:spPr/>
    </dgm:pt>
    <dgm:pt modelId="{5E396DBD-C0D2-46C2-9C4C-C30389DF6759}" type="pres">
      <dgm:prSet presAssocID="{C2291E97-DD1E-4823-B558-689F03B2563D}" presName="Name37" presStyleLbl="parChTrans1D3" presStyleIdx="1" presStyleCnt="9"/>
      <dgm:spPr/>
      <dgm:t>
        <a:bodyPr/>
        <a:lstStyle/>
        <a:p>
          <a:endParaRPr lang="en-US"/>
        </a:p>
      </dgm:t>
    </dgm:pt>
    <dgm:pt modelId="{CC4C8266-F8B5-4843-9DBA-42F8D77FC78B}" type="pres">
      <dgm:prSet presAssocID="{2F05003D-F26A-41BD-B19C-2E545EBB0FF6}" presName="hierRoot2" presStyleCnt="0">
        <dgm:presLayoutVars>
          <dgm:hierBranch val="init"/>
        </dgm:presLayoutVars>
      </dgm:prSet>
      <dgm:spPr/>
    </dgm:pt>
    <dgm:pt modelId="{1A411933-D687-4821-A0BB-9880636FBA51}" type="pres">
      <dgm:prSet presAssocID="{2F05003D-F26A-41BD-B19C-2E545EBB0FF6}" presName="rootComposite" presStyleCnt="0"/>
      <dgm:spPr/>
    </dgm:pt>
    <dgm:pt modelId="{CE84BF3E-6776-4229-9A9D-C1A168F382AD}" type="pres">
      <dgm:prSet presAssocID="{2F05003D-F26A-41BD-B19C-2E545EBB0FF6}" presName="rootText" presStyleLbl="node3" presStyleIdx="1" presStyleCnt="9" custScaleX="193521">
        <dgm:presLayoutVars>
          <dgm:chPref val="3"/>
        </dgm:presLayoutVars>
      </dgm:prSet>
      <dgm:spPr/>
      <dgm:t>
        <a:bodyPr/>
        <a:lstStyle/>
        <a:p>
          <a:endParaRPr lang="en-US"/>
        </a:p>
      </dgm:t>
    </dgm:pt>
    <dgm:pt modelId="{973375DE-F7DE-4ADF-B0CB-E8054167E0FB}" type="pres">
      <dgm:prSet presAssocID="{2F05003D-F26A-41BD-B19C-2E545EBB0FF6}" presName="rootConnector" presStyleLbl="node3" presStyleIdx="1" presStyleCnt="9"/>
      <dgm:spPr/>
      <dgm:t>
        <a:bodyPr/>
        <a:lstStyle/>
        <a:p>
          <a:endParaRPr lang="en-US"/>
        </a:p>
      </dgm:t>
    </dgm:pt>
    <dgm:pt modelId="{C32F2694-9FA5-4CEE-BCE6-24893881AC02}" type="pres">
      <dgm:prSet presAssocID="{2F05003D-F26A-41BD-B19C-2E545EBB0FF6}" presName="hierChild4" presStyleCnt="0"/>
      <dgm:spPr/>
    </dgm:pt>
    <dgm:pt modelId="{C21CBAB3-5833-4214-ABEE-A82F383E160C}" type="pres">
      <dgm:prSet presAssocID="{2F05003D-F26A-41BD-B19C-2E545EBB0FF6}" presName="hierChild5" presStyleCnt="0"/>
      <dgm:spPr/>
    </dgm:pt>
    <dgm:pt modelId="{94332323-C9A2-4442-A1B4-A32B171DCC0C}" type="pres">
      <dgm:prSet presAssocID="{08FE5F78-A894-463F-8F60-0F5E3DFA9B96}" presName="Name37" presStyleLbl="parChTrans1D3" presStyleIdx="2" presStyleCnt="9"/>
      <dgm:spPr/>
      <dgm:t>
        <a:bodyPr/>
        <a:lstStyle/>
        <a:p>
          <a:endParaRPr lang="en-US"/>
        </a:p>
      </dgm:t>
    </dgm:pt>
    <dgm:pt modelId="{8C1BC202-DD97-4061-AC93-C018B43635DB}" type="pres">
      <dgm:prSet presAssocID="{E12DD5A6-B232-46D1-902F-AD85D2585F00}" presName="hierRoot2" presStyleCnt="0">
        <dgm:presLayoutVars>
          <dgm:hierBranch val="init"/>
        </dgm:presLayoutVars>
      </dgm:prSet>
      <dgm:spPr/>
    </dgm:pt>
    <dgm:pt modelId="{D4AFC6B3-8FC9-4938-99F0-05278F2B3E1F}" type="pres">
      <dgm:prSet presAssocID="{E12DD5A6-B232-46D1-902F-AD85D2585F00}" presName="rootComposite" presStyleCnt="0"/>
      <dgm:spPr/>
    </dgm:pt>
    <dgm:pt modelId="{DEDC631A-0B04-490C-8348-074A6993AA32}" type="pres">
      <dgm:prSet presAssocID="{E12DD5A6-B232-46D1-902F-AD85D2585F00}" presName="rootText" presStyleLbl="node3" presStyleIdx="2" presStyleCnt="9" custScaleX="194657">
        <dgm:presLayoutVars>
          <dgm:chPref val="3"/>
        </dgm:presLayoutVars>
      </dgm:prSet>
      <dgm:spPr/>
      <dgm:t>
        <a:bodyPr/>
        <a:lstStyle/>
        <a:p>
          <a:endParaRPr lang="en-US"/>
        </a:p>
      </dgm:t>
    </dgm:pt>
    <dgm:pt modelId="{CBB18A28-04C9-4649-8D9F-FF22F5B2B546}" type="pres">
      <dgm:prSet presAssocID="{E12DD5A6-B232-46D1-902F-AD85D2585F00}" presName="rootConnector" presStyleLbl="node3" presStyleIdx="2" presStyleCnt="9"/>
      <dgm:spPr/>
      <dgm:t>
        <a:bodyPr/>
        <a:lstStyle/>
        <a:p>
          <a:endParaRPr lang="en-US"/>
        </a:p>
      </dgm:t>
    </dgm:pt>
    <dgm:pt modelId="{4AE9BA75-17E8-44CD-846C-F46B30BB6797}" type="pres">
      <dgm:prSet presAssocID="{E12DD5A6-B232-46D1-902F-AD85D2585F00}" presName="hierChild4" presStyleCnt="0"/>
      <dgm:spPr/>
    </dgm:pt>
    <dgm:pt modelId="{CF65F863-28BD-4A19-BF99-96FEAD61CC92}" type="pres">
      <dgm:prSet presAssocID="{E12DD5A6-B232-46D1-902F-AD85D2585F00}" presName="hierChild5" presStyleCnt="0"/>
      <dgm:spPr/>
    </dgm:pt>
    <dgm:pt modelId="{F42CF44D-04D3-472A-B4B0-D8B8D6AC51BA}" type="pres">
      <dgm:prSet presAssocID="{7A83F19B-84E3-4411-908A-1FB84F642F69}" presName="Name37" presStyleLbl="parChTrans1D3" presStyleIdx="3" presStyleCnt="9"/>
      <dgm:spPr/>
      <dgm:t>
        <a:bodyPr/>
        <a:lstStyle/>
        <a:p>
          <a:endParaRPr lang="en-US"/>
        </a:p>
      </dgm:t>
    </dgm:pt>
    <dgm:pt modelId="{FAC33EB1-62F6-4137-9DD2-08EE55465FFE}" type="pres">
      <dgm:prSet presAssocID="{AE9E26CB-3717-49A8-B37B-C3D4B29B86A6}" presName="hierRoot2" presStyleCnt="0">
        <dgm:presLayoutVars>
          <dgm:hierBranch val="init"/>
        </dgm:presLayoutVars>
      </dgm:prSet>
      <dgm:spPr/>
    </dgm:pt>
    <dgm:pt modelId="{6B241317-FD2B-4F39-AACB-EEC94CA40721}" type="pres">
      <dgm:prSet presAssocID="{AE9E26CB-3717-49A8-B37B-C3D4B29B86A6}" presName="rootComposite" presStyleCnt="0"/>
      <dgm:spPr/>
    </dgm:pt>
    <dgm:pt modelId="{FCE1A653-6085-4853-9980-5035E3972930}" type="pres">
      <dgm:prSet presAssocID="{AE9E26CB-3717-49A8-B37B-C3D4B29B86A6}" presName="rootText" presStyleLbl="node3" presStyleIdx="3" presStyleCnt="9" custScaleX="190303">
        <dgm:presLayoutVars>
          <dgm:chPref val="3"/>
        </dgm:presLayoutVars>
      </dgm:prSet>
      <dgm:spPr/>
      <dgm:t>
        <a:bodyPr/>
        <a:lstStyle/>
        <a:p>
          <a:endParaRPr lang="en-US"/>
        </a:p>
      </dgm:t>
    </dgm:pt>
    <dgm:pt modelId="{A73574BD-CBDB-475E-A65B-44449AD955A6}" type="pres">
      <dgm:prSet presAssocID="{AE9E26CB-3717-49A8-B37B-C3D4B29B86A6}" presName="rootConnector" presStyleLbl="node3" presStyleIdx="3" presStyleCnt="9"/>
      <dgm:spPr/>
      <dgm:t>
        <a:bodyPr/>
        <a:lstStyle/>
        <a:p>
          <a:endParaRPr lang="en-US"/>
        </a:p>
      </dgm:t>
    </dgm:pt>
    <dgm:pt modelId="{6F50DD98-2B2D-4A46-84EB-255921BFB233}" type="pres">
      <dgm:prSet presAssocID="{AE9E26CB-3717-49A8-B37B-C3D4B29B86A6}" presName="hierChild4" presStyleCnt="0"/>
      <dgm:spPr/>
    </dgm:pt>
    <dgm:pt modelId="{B38C0D6F-B973-49C9-8FD4-8312C47C45DD}" type="pres">
      <dgm:prSet presAssocID="{AE9E26CB-3717-49A8-B37B-C3D4B29B86A6}" presName="hierChild5" presStyleCnt="0"/>
      <dgm:spPr/>
    </dgm:pt>
    <dgm:pt modelId="{82526446-C37D-43DE-B059-49164D246199}" type="pres">
      <dgm:prSet presAssocID="{8FB5DE00-3C5F-450C-8BA2-23E844164B13}" presName="hierChild5" presStyleCnt="0"/>
      <dgm:spPr/>
    </dgm:pt>
    <dgm:pt modelId="{62E5109C-E6F6-4BEC-B85D-97606E6EFD5C}" type="pres">
      <dgm:prSet presAssocID="{AA087A6D-42EA-412D-AE43-90C0B533DC20}" presName="Name37" presStyleLbl="parChTrans1D2" presStyleIdx="1" presStyleCnt="3"/>
      <dgm:spPr/>
      <dgm:t>
        <a:bodyPr/>
        <a:lstStyle/>
        <a:p>
          <a:endParaRPr lang="en-US"/>
        </a:p>
      </dgm:t>
    </dgm:pt>
    <dgm:pt modelId="{392A63E8-D1DB-4733-BBF0-77E825CB8FD4}" type="pres">
      <dgm:prSet presAssocID="{D08EFA36-F0DF-4453-A93B-C4ADDE3BBEBB}" presName="hierRoot2" presStyleCnt="0">
        <dgm:presLayoutVars>
          <dgm:hierBranch val="init"/>
        </dgm:presLayoutVars>
      </dgm:prSet>
      <dgm:spPr/>
    </dgm:pt>
    <dgm:pt modelId="{96B579A3-386C-4514-887C-BE9B1DA6794E}" type="pres">
      <dgm:prSet presAssocID="{D08EFA36-F0DF-4453-A93B-C4ADDE3BBEBB}" presName="rootComposite" presStyleCnt="0"/>
      <dgm:spPr/>
    </dgm:pt>
    <dgm:pt modelId="{EDEE013F-3EF7-46B0-9591-B4D3BA9E78F6}" type="pres">
      <dgm:prSet presAssocID="{D08EFA36-F0DF-4453-A93B-C4ADDE3BBEBB}" presName="rootText" presStyleLbl="node2" presStyleIdx="1" presStyleCnt="3" custScaleX="244313">
        <dgm:presLayoutVars>
          <dgm:chPref val="3"/>
        </dgm:presLayoutVars>
      </dgm:prSet>
      <dgm:spPr/>
      <dgm:t>
        <a:bodyPr/>
        <a:lstStyle/>
        <a:p>
          <a:endParaRPr lang="en-US"/>
        </a:p>
      </dgm:t>
    </dgm:pt>
    <dgm:pt modelId="{6B367C79-08CB-402E-A9A0-0A7E0A029AD0}" type="pres">
      <dgm:prSet presAssocID="{D08EFA36-F0DF-4453-A93B-C4ADDE3BBEBB}" presName="rootConnector" presStyleLbl="node2" presStyleIdx="1" presStyleCnt="3"/>
      <dgm:spPr/>
      <dgm:t>
        <a:bodyPr/>
        <a:lstStyle/>
        <a:p>
          <a:endParaRPr lang="en-US"/>
        </a:p>
      </dgm:t>
    </dgm:pt>
    <dgm:pt modelId="{6EC29C49-A537-4BAB-8DF7-F286536CBFB4}" type="pres">
      <dgm:prSet presAssocID="{D08EFA36-F0DF-4453-A93B-C4ADDE3BBEBB}" presName="hierChild4" presStyleCnt="0"/>
      <dgm:spPr/>
    </dgm:pt>
    <dgm:pt modelId="{1DF5FE67-722D-45AE-BDE0-2972764C98E4}" type="pres">
      <dgm:prSet presAssocID="{27B5BC63-FE9E-42B2-ACE8-49E8FBDD22FD}" presName="Name37" presStyleLbl="parChTrans1D3" presStyleIdx="4" presStyleCnt="9"/>
      <dgm:spPr/>
      <dgm:t>
        <a:bodyPr/>
        <a:lstStyle/>
        <a:p>
          <a:endParaRPr lang="en-US"/>
        </a:p>
      </dgm:t>
    </dgm:pt>
    <dgm:pt modelId="{2E5B40C6-F408-4331-B270-85BFAE00E1A6}" type="pres">
      <dgm:prSet presAssocID="{95C72D61-E848-4150-8DEB-4D5DE99AA7E8}" presName="hierRoot2" presStyleCnt="0">
        <dgm:presLayoutVars>
          <dgm:hierBranch val="init"/>
        </dgm:presLayoutVars>
      </dgm:prSet>
      <dgm:spPr/>
    </dgm:pt>
    <dgm:pt modelId="{4F01960E-DBE2-4103-9E40-5992B04ABE2A}" type="pres">
      <dgm:prSet presAssocID="{95C72D61-E848-4150-8DEB-4D5DE99AA7E8}" presName="rootComposite" presStyleCnt="0"/>
      <dgm:spPr/>
    </dgm:pt>
    <dgm:pt modelId="{23529C24-0E53-4C39-89A8-DA4BD794DEA4}" type="pres">
      <dgm:prSet presAssocID="{95C72D61-E848-4150-8DEB-4D5DE99AA7E8}" presName="rootText" presStyleLbl="node3" presStyleIdx="4" presStyleCnt="9" custScaleX="177853">
        <dgm:presLayoutVars>
          <dgm:chPref val="3"/>
        </dgm:presLayoutVars>
      </dgm:prSet>
      <dgm:spPr/>
      <dgm:t>
        <a:bodyPr/>
        <a:lstStyle/>
        <a:p>
          <a:endParaRPr lang="en-US"/>
        </a:p>
      </dgm:t>
    </dgm:pt>
    <dgm:pt modelId="{80D5F073-C984-441C-A908-10B81992C3C8}" type="pres">
      <dgm:prSet presAssocID="{95C72D61-E848-4150-8DEB-4D5DE99AA7E8}" presName="rootConnector" presStyleLbl="node3" presStyleIdx="4" presStyleCnt="9"/>
      <dgm:spPr/>
      <dgm:t>
        <a:bodyPr/>
        <a:lstStyle/>
        <a:p>
          <a:endParaRPr lang="en-US"/>
        </a:p>
      </dgm:t>
    </dgm:pt>
    <dgm:pt modelId="{BF7563BD-7894-4CC9-86FF-3265EC588115}" type="pres">
      <dgm:prSet presAssocID="{95C72D61-E848-4150-8DEB-4D5DE99AA7E8}" presName="hierChild4" presStyleCnt="0"/>
      <dgm:spPr/>
    </dgm:pt>
    <dgm:pt modelId="{8F521CEA-BAAA-4018-9B4A-6DE736A949DC}" type="pres">
      <dgm:prSet presAssocID="{95C72D61-E848-4150-8DEB-4D5DE99AA7E8}" presName="hierChild5" presStyleCnt="0"/>
      <dgm:spPr/>
    </dgm:pt>
    <dgm:pt modelId="{2E18F3AD-5A37-4F04-9E89-71B09E3B27CB}" type="pres">
      <dgm:prSet presAssocID="{C853FA5E-49DD-43E6-8609-D7A87D4BAB2A}" presName="Name37" presStyleLbl="parChTrans1D3" presStyleIdx="5" presStyleCnt="9"/>
      <dgm:spPr/>
      <dgm:t>
        <a:bodyPr/>
        <a:lstStyle/>
        <a:p>
          <a:endParaRPr lang="en-US"/>
        </a:p>
      </dgm:t>
    </dgm:pt>
    <dgm:pt modelId="{D8153819-74A1-4B66-9606-2AE8DC82A293}" type="pres">
      <dgm:prSet presAssocID="{286A9F1B-9B99-40C2-A9D9-D38874E00ACB}" presName="hierRoot2" presStyleCnt="0">
        <dgm:presLayoutVars>
          <dgm:hierBranch val="init"/>
        </dgm:presLayoutVars>
      </dgm:prSet>
      <dgm:spPr/>
    </dgm:pt>
    <dgm:pt modelId="{BB4A8264-DD49-43A9-AD4D-80CA9B5578A2}" type="pres">
      <dgm:prSet presAssocID="{286A9F1B-9B99-40C2-A9D9-D38874E00ACB}" presName="rootComposite" presStyleCnt="0"/>
      <dgm:spPr/>
    </dgm:pt>
    <dgm:pt modelId="{26497AF1-B10C-47CE-8819-0369DB48DFFB}" type="pres">
      <dgm:prSet presAssocID="{286A9F1B-9B99-40C2-A9D9-D38874E00ACB}" presName="rootText" presStyleLbl="node3" presStyleIdx="5" presStyleCnt="9" custScaleX="177853">
        <dgm:presLayoutVars>
          <dgm:chPref val="3"/>
        </dgm:presLayoutVars>
      </dgm:prSet>
      <dgm:spPr/>
      <dgm:t>
        <a:bodyPr/>
        <a:lstStyle/>
        <a:p>
          <a:endParaRPr lang="en-US"/>
        </a:p>
      </dgm:t>
    </dgm:pt>
    <dgm:pt modelId="{3D4BC7E2-4FEA-4F91-AE32-12AEFB33F09A}" type="pres">
      <dgm:prSet presAssocID="{286A9F1B-9B99-40C2-A9D9-D38874E00ACB}" presName="rootConnector" presStyleLbl="node3" presStyleIdx="5" presStyleCnt="9"/>
      <dgm:spPr/>
      <dgm:t>
        <a:bodyPr/>
        <a:lstStyle/>
        <a:p>
          <a:endParaRPr lang="en-US"/>
        </a:p>
      </dgm:t>
    </dgm:pt>
    <dgm:pt modelId="{AAD10D96-18C6-4AB7-8DD0-5A428E885607}" type="pres">
      <dgm:prSet presAssocID="{286A9F1B-9B99-40C2-A9D9-D38874E00ACB}" presName="hierChild4" presStyleCnt="0"/>
      <dgm:spPr/>
    </dgm:pt>
    <dgm:pt modelId="{BFE38362-1A23-4FDC-AF1E-EDA2DA4BBC50}" type="pres">
      <dgm:prSet presAssocID="{286A9F1B-9B99-40C2-A9D9-D38874E00ACB}" presName="hierChild5" presStyleCnt="0"/>
      <dgm:spPr/>
    </dgm:pt>
    <dgm:pt modelId="{6D2BC9C5-4AF1-4594-9CF9-BF647A8EB549}" type="pres">
      <dgm:prSet presAssocID="{3D56E9B3-6052-4000-BA6E-9988AAD7D30D}" presName="Name37" presStyleLbl="parChTrans1D3" presStyleIdx="6" presStyleCnt="9"/>
      <dgm:spPr/>
      <dgm:t>
        <a:bodyPr/>
        <a:lstStyle/>
        <a:p>
          <a:endParaRPr lang="en-US"/>
        </a:p>
      </dgm:t>
    </dgm:pt>
    <dgm:pt modelId="{07C29EDB-EBF8-4F36-B007-770C284A34F1}" type="pres">
      <dgm:prSet presAssocID="{E4F75EB4-4BC3-4B9F-89FC-A3E75246026F}" presName="hierRoot2" presStyleCnt="0">
        <dgm:presLayoutVars>
          <dgm:hierBranch val="init"/>
        </dgm:presLayoutVars>
      </dgm:prSet>
      <dgm:spPr/>
    </dgm:pt>
    <dgm:pt modelId="{56F3EA48-A112-49D2-9EBE-B3941714655A}" type="pres">
      <dgm:prSet presAssocID="{E4F75EB4-4BC3-4B9F-89FC-A3E75246026F}" presName="rootComposite" presStyleCnt="0"/>
      <dgm:spPr/>
    </dgm:pt>
    <dgm:pt modelId="{635052B6-A340-40A9-8A82-CA2814ECFEB7}" type="pres">
      <dgm:prSet presAssocID="{E4F75EB4-4BC3-4B9F-89FC-A3E75246026F}" presName="rootText" presStyleLbl="node3" presStyleIdx="6" presStyleCnt="9" custScaleX="177853">
        <dgm:presLayoutVars>
          <dgm:chPref val="3"/>
        </dgm:presLayoutVars>
      </dgm:prSet>
      <dgm:spPr/>
      <dgm:t>
        <a:bodyPr/>
        <a:lstStyle/>
        <a:p>
          <a:endParaRPr lang="en-US"/>
        </a:p>
      </dgm:t>
    </dgm:pt>
    <dgm:pt modelId="{E4D13B0F-B28D-4E2A-92E7-06B412501146}" type="pres">
      <dgm:prSet presAssocID="{E4F75EB4-4BC3-4B9F-89FC-A3E75246026F}" presName="rootConnector" presStyleLbl="node3" presStyleIdx="6" presStyleCnt="9"/>
      <dgm:spPr/>
      <dgm:t>
        <a:bodyPr/>
        <a:lstStyle/>
        <a:p>
          <a:endParaRPr lang="en-US"/>
        </a:p>
      </dgm:t>
    </dgm:pt>
    <dgm:pt modelId="{A1FE47AB-A0C5-4F15-ACFF-5F7DEDF82FBF}" type="pres">
      <dgm:prSet presAssocID="{E4F75EB4-4BC3-4B9F-89FC-A3E75246026F}" presName="hierChild4" presStyleCnt="0"/>
      <dgm:spPr/>
    </dgm:pt>
    <dgm:pt modelId="{675BE42A-FA8B-4F65-957E-FE3973931A3C}" type="pres">
      <dgm:prSet presAssocID="{E4F75EB4-4BC3-4B9F-89FC-A3E75246026F}" presName="hierChild5" presStyleCnt="0"/>
      <dgm:spPr/>
    </dgm:pt>
    <dgm:pt modelId="{11C8E5CC-249E-4B47-83E9-023DC649C770}" type="pres">
      <dgm:prSet presAssocID="{D08EFA36-F0DF-4453-A93B-C4ADDE3BBEBB}" presName="hierChild5" presStyleCnt="0"/>
      <dgm:spPr/>
    </dgm:pt>
    <dgm:pt modelId="{1CBB0518-78E5-41E8-9CBD-0A06FE500830}" type="pres">
      <dgm:prSet presAssocID="{EF45DCDB-C126-4C75-9ABA-0A402848E3BD}" presName="Name37" presStyleLbl="parChTrans1D2" presStyleIdx="2" presStyleCnt="3"/>
      <dgm:spPr/>
      <dgm:t>
        <a:bodyPr/>
        <a:lstStyle/>
        <a:p>
          <a:endParaRPr lang="en-US"/>
        </a:p>
      </dgm:t>
    </dgm:pt>
    <dgm:pt modelId="{B60DEF1D-9677-4BB3-A809-D2ACB9B4AF33}" type="pres">
      <dgm:prSet presAssocID="{E3C25D8A-6FCE-47EF-B2DA-A5FC414310A2}" presName="hierRoot2" presStyleCnt="0">
        <dgm:presLayoutVars>
          <dgm:hierBranch val="init"/>
        </dgm:presLayoutVars>
      </dgm:prSet>
      <dgm:spPr/>
    </dgm:pt>
    <dgm:pt modelId="{D88C6ABA-C266-45B7-8993-70660FE0D830}" type="pres">
      <dgm:prSet presAssocID="{E3C25D8A-6FCE-47EF-B2DA-A5FC414310A2}" presName="rootComposite" presStyleCnt="0"/>
      <dgm:spPr/>
    </dgm:pt>
    <dgm:pt modelId="{16EF2756-5D78-411A-A64E-7983E35F3860}" type="pres">
      <dgm:prSet presAssocID="{E3C25D8A-6FCE-47EF-B2DA-A5FC414310A2}" presName="rootText" presStyleLbl="node2" presStyleIdx="2" presStyleCnt="3" custScaleX="200646">
        <dgm:presLayoutVars>
          <dgm:chPref val="3"/>
        </dgm:presLayoutVars>
      </dgm:prSet>
      <dgm:spPr/>
      <dgm:t>
        <a:bodyPr/>
        <a:lstStyle/>
        <a:p>
          <a:endParaRPr lang="en-US"/>
        </a:p>
      </dgm:t>
    </dgm:pt>
    <dgm:pt modelId="{EE2D4F08-CF6B-4ABF-8A9B-81837E30E502}" type="pres">
      <dgm:prSet presAssocID="{E3C25D8A-6FCE-47EF-B2DA-A5FC414310A2}" presName="rootConnector" presStyleLbl="node2" presStyleIdx="2" presStyleCnt="3"/>
      <dgm:spPr/>
      <dgm:t>
        <a:bodyPr/>
        <a:lstStyle/>
        <a:p>
          <a:endParaRPr lang="en-US"/>
        </a:p>
      </dgm:t>
    </dgm:pt>
    <dgm:pt modelId="{0A3312D9-2439-4EBE-9422-A60E0A6329D8}" type="pres">
      <dgm:prSet presAssocID="{E3C25D8A-6FCE-47EF-B2DA-A5FC414310A2}" presName="hierChild4" presStyleCnt="0"/>
      <dgm:spPr/>
    </dgm:pt>
    <dgm:pt modelId="{AEB1966F-4DCB-49CC-97C4-44F6E111EAC2}" type="pres">
      <dgm:prSet presAssocID="{E814A281-CA14-4F13-8043-BFF91AA8214F}" presName="Name37" presStyleLbl="parChTrans1D3" presStyleIdx="7" presStyleCnt="9"/>
      <dgm:spPr/>
      <dgm:t>
        <a:bodyPr/>
        <a:lstStyle/>
        <a:p>
          <a:endParaRPr lang="en-US"/>
        </a:p>
      </dgm:t>
    </dgm:pt>
    <dgm:pt modelId="{95681D23-C13E-4DA8-8985-FD6B75CB977B}" type="pres">
      <dgm:prSet presAssocID="{EFC19D5D-D58E-4E18-9B3C-3263B95D0BDC}" presName="hierRoot2" presStyleCnt="0">
        <dgm:presLayoutVars>
          <dgm:hierBranch val="init"/>
        </dgm:presLayoutVars>
      </dgm:prSet>
      <dgm:spPr/>
    </dgm:pt>
    <dgm:pt modelId="{7242CD59-712C-4F72-A318-8A3B566783D7}" type="pres">
      <dgm:prSet presAssocID="{EFC19D5D-D58E-4E18-9B3C-3263B95D0BDC}" presName="rootComposite" presStyleCnt="0"/>
      <dgm:spPr/>
    </dgm:pt>
    <dgm:pt modelId="{1125409A-E91D-4581-B29A-C92E9985A70E}" type="pres">
      <dgm:prSet presAssocID="{EFC19D5D-D58E-4E18-9B3C-3263B95D0BDC}" presName="rootText" presStyleLbl="node3" presStyleIdx="7" presStyleCnt="9" custScaleX="145364">
        <dgm:presLayoutVars>
          <dgm:chPref val="3"/>
        </dgm:presLayoutVars>
      </dgm:prSet>
      <dgm:spPr/>
      <dgm:t>
        <a:bodyPr/>
        <a:lstStyle/>
        <a:p>
          <a:endParaRPr lang="en-US"/>
        </a:p>
      </dgm:t>
    </dgm:pt>
    <dgm:pt modelId="{C564EBBC-AD8D-4035-8A8C-68DACC8EAE2C}" type="pres">
      <dgm:prSet presAssocID="{EFC19D5D-D58E-4E18-9B3C-3263B95D0BDC}" presName="rootConnector" presStyleLbl="node3" presStyleIdx="7" presStyleCnt="9"/>
      <dgm:spPr/>
      <dgm:t>
        <a:bodyPr/>
        <a:lstStyle/>
        <a:p>
          <a:endParaRPr lang="en-US"/>
        </a:p>
      </dgm:t>
    </dgm:pt>
    <dgm:pt modelId="{6D4006C9-4027-44B2-9A43-7AF84FEDB5FF}" type="pres">
      <dgm:prSet presAssocID="{EFC19D5D-D58E-4E18-9B3C-3263B95D0BDC}" presName="hierChild4" presStyleCnt="0"/>
      <dgm:spPr/>
    </dgm:pt>
    <dgm:pt modelId="{6F3173F4-D3C6-4A5C-81AD-BE58D25B4BC7}" type="pres">
      <dgm:prSet presAssocID="{EFC19D5D-D58E-4E18-9B3C-3263B95D0BDC}" presName="hierChild5" presStyleCnt="0"/>
      <dgm:spPr/>
    </dgm:pt>
    <dgm:pt modelId="{09C4E941-B0A4-427E-A7EC-7CA2CA8E8371}" type="pres">
      <dgm:prSet presAssocID="{853280D2-BD7C-488E-8F4D-A3A975224450}" presName="Name37" presStyleLbl="parChTrans1D3" presStyleIdx="8" presStyleCnt="9"/>
      <dgm:spPr/>
      <dgm:t>
        <a:bodyPr/>
        <a:lstStyle/>
        <a:p>
          <a:endParaRPr lang="en-US"/>
        </a:p>
      </dgm:t>
    </dgm:pt>
    <dgm:pt modelId="{DCD32E10-E4F2-44E6-B31B-5942B58AC070}" type="pres">
      <dgm:prSet presAssocID="{ACFE8BBC-3781-48A3-9F15-3AB002EEF668}" presName="hierRoot2" presStyleCnt="0">
        <dgm:presLayoutVars>
          <dgm:hierBranch val="init"/>
        </dgm:presLayoutVars>
      </dgm:prSet>
      <dgm:spPr/>
    </dgm:pt>
    <dgm:pt modelId="{0596EBF7-D096-4080-B452-A22C1548F940}" type="pres">
      <dgm:prSet presAssocID="{ACFE8BBC-3781-48A3-9F15-3AB002EEF668}" presName="rootComposite" presStyleCnt="0"/>
      <dgm:spPr/>
    </dgm:pt>
    <dgm:pt modelId="{306141E1-E1C2-4CE5-ACC2-666B9A8108C4}" type="pres">
      <dgm:prSet presAssocID="{ACFE8BBC-3781-48A3-9F15-3AB002EEF668}" presName="rootText" presStyleLbl="node3" presStyleIdx="8" presStyleCnt="9" custScaleX="142831">
        <dgm:presLayoutVars>
          <dgm:chPref val="3"/>
        </dgm:presLayoutVars>
      </dgm:prSet>
      <dgm:spPr/>
      <dgm:t>
        <a:bodyPr/>
        <a:lstStyle/>
        <a:p>
          <a:endParaRPr lang="en-US"/>
        </a:p>
      </dgm:t>
    </dgm:pt>
    <dgm:pt modelId="{64502DA2-9BF2-453B-8401-2C572DC8B0AA}" type="pres">
      <dgm:prSet presAssocID="{ACFE8BBC-3781-48A3-9F15-3AB002EEF668}" presName="rootConnector" presStyleLbl="node3" presStyleIdx="8" presStyleCnt="9"/>
      <dgm:spPr/>
      <dgm:t>
        <a:bodyPr/>
        <a:lstStyle/>
        <a:p>
          <a:endParaRPr lang="en-US"/>
        </a:p>
      </dgm:t>
    </dgm:pt>
    <dgm:pt modelId="{25D78EF8-B7B4-4E04-9310-323293093497}" type="pres">
      <dgm:prSet presAssocID="{ACFE8BBC-3781-48A3-9F15-3AB002EEF668}" presName="hierChild4" presStyleCnt="0"/>
      <dgm:spPr/>
    </dgm:pt>
    <dgm:pt modelId="{3118E54F-08D1-4685-8178-3F24CC2A48C7}" type="pres">
      <dgm:prSet presAssocID="{ACFE8BBC-3781-48A3-9F15-3AB002EEF668}" presName="hierChild5" presStyleCnt="0"/>
      <dgm:spPr/>
    </dgm:pt>
    <dgm:pt modelId="{613BA08E-BA91-4246-82EE-15F64D891123}" type="pres">
      <dgm:prSet presAssocID="{E3C25D8A-6FCE-47EF-B2DA-A5FC414310A2}" presName="hierChild5" presStyleCnt="0"/>
      <dgm:spPr/>
    </dgm:pt>
    <dgm:pt modelId="{9519E1B2-3763-493F-869B-49F32F0E55EA}" type="pres">
      <dgm:prSet presAssocID="{E7F33E56-1E4F-4319-B696-9D703A8D0698}" presName="hierChild3" presStyleCnt="0"/>
      <dgm:spPr/>
    </dgm:pt>
  </dgm:ptLst>
  <dgm:cxnLst>
    <dgm:cxn modelId="{C9AEE262-8F4C-4C4D-BFB8-5195B76E0A48}" srcId="{D08EFA36-F0DF-4453-A93B-C4ADDE3BBEBB}" destId="{E4F75EB4-4BC3-4B9F-89FC-A3E75246026F}" srcOrd="2" destOrd="0" parTransId="{3D56E9B3-6052-4000-BA6E-9988AAD7D30D}" sibTransId="{2F5455FC-AA68-4F46-95C1-23820AD22A40}"/>
    <dgm:cxn modelId="{0B8A9961-F8E3-4078-B23D-DC5FC544284D}" type="presOf" srcId="{F9F59092-9E2E-4063-B63A-1E1DD6170ED7}" destId="{ECCE9EF3-E19C-4A2C-8438-A17045C23A2A}" srcOrd="1" destOrd="0" presId="urn:microsoft.com/office/officeart/2005/8/layout/orgChart1"/>
    <dgm:cxn modelId="{797547AE-0664-4459-B7FA-0F57FA4592B6}" type="presOf" srcId="{8FB5DE00-3C5F-450C-8BA2-23E844164B13}" destId="{D2A94616-42E6-46F7-8AD3-31ABC7350598}" srcOrd="0" destOrd="0" presId="urn:microsoft.com/office/officeart/2005/8/layout/orgChart1"/>
    <dgm:cxn modelId="{51C11294-7A4D-447C-AF58-8019D6808589}" type="presOf" srcId="{ACFE8BBC-3781-48A3-9F15-3AB002EEF668}" destId="{306141E1-E1C2-4CE5-ACC2-666B9A8108C4}" srcOrd="0" destOrd="0" presId="urn:microsoft.com/office/officeart/2005/8/layout/orgChart1"/>
    <dgm:cxn modelId="{70D52CA0-29B1-4204-9C14-FCEE9480E2B9}" srcId="{E7F33E56-1E4F-4319-B696-9D703A8D0698}" destId="{D08EFA36-F0DF-4453-A93B-C4ADDE3BBEBB}" srcOrd="1" destOrd="0" parTransId="{AA087A6D-42EA-412D-AE43-90C0B533DC20}" sibTransId="{3E9CDD28-CA27-441A-9AE5-C502AC890560}"/>
    <dgm:cxn modelId="{52712016-63F7-4D80-A679-CFC8F8809A56}" type="presOf" srcId="{3D56E9B3-6052-4000-BA6E-9988AAD7D30D}" destId="{6D2BC9C5-4AF1-4594-9CF9-BF647A8EB549}" srcOrd="0" destOrd="0" presId="urn:microsoft.com/office/officeart/2005/8/layout/orgChart1"/>
    <dgm:cxn modelId="{A65A0A8A-9282-4A02-8458-01F035D33408}" type="presOf" srcId="{AA087A6D-42EA-412D-AE43-90C0B533DC20}" destId="{62E5109C-E6F6-4BEC-B85D-97606E6EFD5C}" srcOrd="0" destOrd="0" presId="urn:microsoft.com/office/officeart/2005/8/layout/orgChart1"/>
    <dgm:cxn modelId="{AC4E884E-47EE-41E0-ACF3-67DC4FD715D0}" srcId="{8FB5DE00-3C5F-450C-8BA2-23E844164B13}" destId="{AE9E26CB-3717-49A8-B37B-C3D4B29B86A6}" srcOrd="3" destOrd="0" parTransId="{7A83F19B-84E3-4411-908A-1FB84F642F69}" sibTransId="{A1121B06-53A7-4261-80F0-C211F8873367}"/>
    <dgm:cxn modelId="{10F13AAD-2ABA-4490-ACAD-78A23FB92523}" srcId="{8FB5DE00-3C5F-450C-8BA2-23E844164B13}" destId="{2F05003D-F26A-41BD-B19C-2E545EBB0FF6}" srcOrd="1" destOrd="0" parTransId="{C2291E97-DD1E-4823-B558-689F03B2563D}" sibTransId="{9DE98EF9-AF21-4652-9DF6-523598802445}"/>
    <dgm:cxn modelId="{24FE6612-B343-4B05-B0C7-6F226A5E1764}" type="presOf" srcId="{729D91EA-E708-4809-854E-1BA50660BBFB}" destId="{439321CD-1689-47FE-B344-4D364EC535F9}" srcOrd="0" destOrd="0" presId="urn:microsoft.com/office/officeart/2005/8/layout/orgChart1"/>
    <dgm:cxn modelId="{26771666-8D1E-41DE-98C2-E913CAB92456}" type="presOf" srcId="{E814A281-CA14-4F13-8043-BFF91AA8214F}" destId="{AEB1966F-4DCB-49CC-97C4-44F6E111EAC2}" srcOrd="0" destOrd="0" presId="urn:microsoft.com/office/officeart/2005/8/layout/orgChart1"/>
    <dgm:cxn modelId="{B69827E0-5DF4-446F-9E44-8E1512414821}" type="presOf" srcId="{EFC19D5D-D58E-4E18-9B3C-3263B95D0BDC}" destId="{C564EBBC-AD8D-4035-8A8C-68DACC8EAE2C}" srcOrd="1" destOrd="0" presId="urn:microsoft.com/office/officeart/2005/8/layout/orgChart1"/>
    <dgm:cxn modelId="{91B0364C-D713-4AE3-87A7-E6257DD57F5C}" type="presOf" srcId="{286A9F1B-9B99-40C2-A9D9-D38874E00ACB}" destId="{26497AF1-B10C-47CE-8819-0369DB48DFFB}" srcOrd="0" destOrd="0" presId="urn:microsoft.com/office/officeart/2005/8/layout/orgChart1"/>
    <dgm:cxn modelId="{6BE7A6A3-5123-4FA0-8F12-B98D625847B1}" type="presOf" srcId="{EFC19D5D-D58E-4E18-9B3C-3263B95D0BDC}" destId="{1125409A-E91D-4581-B29A-C92E9985A70E}" srcOrd="0" destOrd="0" presId="urn:microsoft.com/office/officeart/2005/8/layout/orgChart1"/>
    <dgm:cxn modelId="{1733EBA3-E31E-402F-80B9-1A944899EF9F}" srcId="{8FB5DE00-3C5F-450C-8BA2-23E844164B13}" destId="{E12DD5A6-B232-46D1-902F-AD85D2585F00}" srcOrd="2" destOrd="0" parTransId="{08FE5F78-A894-463F-8F60-0F5E3DFA9B96}" sibTransId="{ED11D34C-9EE1-4842-8CED-F18BC11C31EA}"/>
    <dgm:cxn modelId="{AEFC6934-2AE0-49E2-80F4-BE6FEABB8E6F}" type="presOf" srcId="{E3C25D8A-6FCE-47EF-B2DA-A5FC414310A2}" destId="{EE2D4F08-CF6B-4ABF-8A9B-81837E30E502}" srcOrd="1" destOrd="0" presId="urn:microsoft.com/office/officeart/2005/8/layout/orgChart1"/>
    <dgm:cxn modelId="{4D1842A7-7945-45C3-8FDC-D92ED28324A4}" srcId="{D08EFA36-F0DF-4453-A93B-C4ADDE3BBEBB}" destId="{95C72D61-E848-4150-8DEB-4D5DE99AA7E8}" srcOrd="0" destOrd="0" parTransId="{27B5BC63-FE9E-42B2-ACE8-49E8FBDD22FD}" sibTransId="{86D91FE2-3DC2-420C-B51C-3B913DE48F3A}"/>
    <dgm:cxn modelId="{E66E4DFA-2D0D-479F-B392-C80428087916}" srcId="{D08EFA36-F0DF-4453-A93B-C4ADDE3BBEBB}" destId="{286A9F1B-9B99-40C2-A9D9-D38874E00ACB}" srcOrd="1" destOrd="0" parTransId="{C853FA5E-49DD-43E6-8609-D7A87D4BAB2A}" sibTransId="{8AA93BC3-07E9-450D-92B4-74CBA211EF5E}"/>
    <dgm:cxn modelId="{B7D715C7-FCCD-4E29-A2BB-ACB85CB11D87}" type="presOf" srcId="{7A83F19B-84E3-4411-908A-1FB84F642F69}" destId="{F42CF44D-04D3-472A-B4B0-D8B8D6AC51BA}" srcOrd="0" destOrd="0" presId="urn:microsoft.com/office/officeart/2005/8/layout/orgChart1"/>
    <dgm:cxn modelId="{C1E5BFD7-9B21-4893-9475-8DC960445715}" type="presOf" srcId="{AE9E26CB-3717-49A8-B37B-C3D4B29B86A6}" destId="{A73574BD-CBDB-475E-A65B-44449AD955A6}" srcOrd="1" destOrd="0" presId="urn:microsoft.com/office/officeart/2005/8/layout/orgChart1"/>
    <dgm:cxn modelId="{89BD4D39-BAAF-4F4F-83F8-840C1D861C79}" type="presOf" srcId="{3562BD87-75D7-4914-A11B-7ED798893C22}" destId="{8440D671-D2F8-4A6A-889D-15DE54E9F194}" srcOrd="0" destOrd="0" presId="urn:microsoft.com/office/officeart/2005/8/layout/orgChart1"/>
    <dgm:cxn modelId="{C6E48E8B-BA15-4F3F-B09C-AE47FD517948}" type="presOf" srcId="{8FB5DE00-3C5F-450C-8BA2-23E844164B13}" destId="{9C49EAC6-A61A-49D2-A067-6F8BF28EF79B}" srcOrd="1" destOrd="0" presId="urn:microsoft.com/office/officeart/2005/8/layout/orgChart1"/>
    <dgm:cxn modelId="{F2FB3F53-B643-4A84-B2C5-F95A1BAE2C27}" type="presOf" srcId="{16872C9D-423B-468D-B1B4-EE8B52252C50}" destId="{711C158B-8DB2-4B83-BEF8-6D1708C32950}" srcOrd="0" destOrd="0" presId="urn:microsoft.com/office/officeart/2005/8/layout/orgChart1"/>
    <dgm:cxn modelId="{7B796D24-1B96-4AFD-9F70-F1324B163882}" type="presOf" srcId="{2F05003D-F26A-41BD-B19C-2E545EBB0FF6}" destId="{CE84BF3E-6776-4229-9A9D-C1A168F382AD}" srcOrd="0" destOrd="0" presId="urn:microsoft.com/office/officeart/2005/8/layout/orgChart1"/>
    <dgm:cxn modelId="{E8C4CC54-EC7A-4029-AFEA-E0E44EC26172}" type="presOf" srcId="{E4F75EB4-4BC3-4B9F-89FC-A3E75246026F}" destId="{E4D13B0F-B28D-4E2A-92E7-06B412501146}" srcOrd="1" destOrd="0" presId="urn:microsoft.com/office/officeart/2005/8/layout/orgChart1"/>
    <dgm:cxn modelId="{2AB0D386-2427-4DA9-AA00-67964F73D7FB}" type="presOf" srcId="{ACFE8BBC-3781-48A3-9F15-3AB002EEF668}" destId="{64502DA2-9BF2-453B-8401-2C572DC8B0AA}" srcOrd="1" destOrd="0" presId="urn:microsoft.com/office/officeart/2005/8/layout/orgChart1"/>
    <dgm:cxn modelId="{6E5295A3-3900-4D1C-8EA2-35E761079D5A}" srcId="{E3C25D8A-6FCE-47EF-B2DA-A5FC414310A2}" destId="{ACFE8BBC-3781-48A3-9F15-3AB002EEF668}" srcOrd="1" destOrd="0" parTransId="{853280D2-BD7C-488E-8F4D-A3A975224450}" sibTransId="{A01A8308-4FF2-49B2-9F97-FF52DD2D4119}"/>
    <dgm:cxn modelId="{F8581EBE-18E2-4705-AA73-06D58DC4FF9E}" type="presOf" srcId="{95C72D61-E848-4150-8DEB-4D5DE99AA7E8}" destId="{23529C24-0E53-4C39-89A8-DA4BD794DEA4}" srcOrd="0" destOrd="0" presId="urn:microsoft.com/office/officeart/2005/8/layout/orgChart1"/>
    <dgm:cxn modelId="{F1F0D726-72F1-49EC-831B-5C87F617DAB8}" srcId="{16872C9D-423B-468D-B1B4-EE8B52252C50}" destId="{E7F33E56-1E4F-4319-B696-9D703A8D0698}" srcOrd="0" destOrd="0" parTransId="{8454585A-3B16-41AC-984B-72D640E00EDB}" sibTransId="{B7FEA66F-0671-4DB1-8AE2-81871152FBE5}"/>
    <dgm:cxn modelId="{8BD790CB-6F4A-4684-A433-C5E25ED29331}" type="presOf" srcId="{286A9F1B-9B99-40C2-A9D9-D38874E00ACB}" destId="{3D4BC7E2-4FEA-4F91-AE32-12AEFB33F09A}" srcOrd="1" destOrd="0" presId="urn:microsoft.com/office/officeart/2005/8/layout/orgChart1"/>
    <dgm:cxn modelId="{A775C9A2-738B-445D-A48F-0BB4A0851D05}" srcId="{E7F33E56-1E4F-4319-B696-9D703A8D0698}" destId="{E3C25D8A-6FCE-47EF-B2DA-A5FC414310A2}" srcOrd="2" destOrd="0" parTransId="{EF45DCDB-C126-4C75-9ABA-0A402848E3BD}" sibTransId="{FF0CC280-3D5E-4E54-9382-D0177BC7EAA2}"/>
    <dgm:cxn modelId="{0847C3E8-0F90-4619-B751-D71E3C38F779}" type="presOf" srcId="{AE9E26CB-3717-49A8-B37B-C3D4B29B86A6}" destId="{FCE1A653-6085-4853-9980-5035E3972930}" srcOrd="0" destOrd="0" presId="urn:microsoft.com/office/officeart/2005/8/layout/orgChart1"/>
    <dgm:cxn modelId="{65635076-6DB4-4C01-B00D-AE1D4B4E9CE8}" type="presOf" srcId="{D08EFA36-F0DF-4453-A93B-C4ADDE3BBEBB}" destId="{6B367C79-08CB-402E-A9A0-0A7E0A029AD0}" srcOrd="1" destOrd="0" presId="urn:microsoft.com/office/officeart/2005/8/layout/orgChart1"/>
    <dgm:cxn modelId="{A10453FA-18D9-4C7A-B126-D2239BEA206F}" type="presOf" srcId="{E7F33E56-1E4F-4319-B696-9D703A8D0698}" destId="{99BC57CF-A6CE-4B15-AC46-BF181A8C96C2}" srcOrd="0" destOrd="0" presId="urn:microsoft.com/office/officeart/2005/8/layout/orgChart1"/>
    <dgm:cxn modelId="{83823C15-BBAC-4D51-84F5-08B56733B724}" type="presOf" srcId="{E7F33E56-1E4F-4319-B696-9D703A8D0698}" destId="{E17CB417-1F54-4175-85C0-2AE424DF07D6}" srcOrd="1" destOrd="0" presId="urn:microsoft.com/office/officeart/2005/8/layout/orgChart1"/>
    <dgm:cxn modelId="{3A68A01E-73F8-43A9-8698-04752EBD65DD}" type="presOf" srcId="{C853FA5E-49DD-43E6-8609-D7A87D4BAB2A}" destId="{2E18F3AD-5A37-4F04-9E89-71B09E3B27CB}" srcOrd="0" destOrd="0" presId="urn:microsoft.com/office/officeart/2005/8/layout/orgChart1"/>
    <dgm:cxn modelId="{EE6641FA-B0C1-41CA-9E98-3655AE5DDCCE}" srcId="{E3C25D8A-6FCE-47EF-B2DA-A5FC414310A2}" destId="{EFC19D5D-D58E-4E18-9B3C-3263B95D0BDC}" srcOrd="0" destOrd="0" parTransId="{E814A281-CA14-4F13-8043-BFF91AA8214F}" sibTransId="{88AD6005-68BD-4797-894F-313C2CBFEAED}"/>
    <dgm:cxn modelId="{F1A27799-649E-4065-A3D1-C7564E676695}" type="presOf" srcId="{E12DD5A6-B232-46D1-902F-AD85D2585F00}" destId="{DEDC631A-0B04-490C-8348-074A6993AA32}" srcOrd="0" destOrd="0" presId="urn:microsoft.com/office/officeart/2005/8/layout/orgChart1"/>
    <dgm:cxn modelId="{0D3E60AD-8297-4ED8-B7E5-D5CB0AFA5354}" type="presOf" srcId="{853280D2-BD7C-488E-8F4D-A3A975224450}" destId="{09C4E941-B0A4-427E-A7EC-7CA2CA8E8371}" srcOrd="0" destOrd="0" presId="urn:microsoft.com/office/officeart/2005/8/layout/orgChart1"/>
    <dgm:cxn modelId="{6B2A0262-2396-4706-BD22-641D9D559687}" type="presOf" srcId="{EF45DCDB-C126-4C75-9ABA-0A402848E3BD}" destId="{1CBB0518-78E5-41E8-9CBD-0A06FE500830}" srcOrd="0" destOrd="0" presId="urn:microsoft.com/office/officeart/2005/8/layout/orgChart1"/>
    <dgm:cxn modelId="{FB454E05-5922-44D7-A860-CC29599100E3}" type="presOf" srcId="{27B5BC63-FE9E-42B2-ACE8-49E8FBDD22FD}" destId="{1DF5FE67-722D-45AE-BDE0-2972764C98E4}" srcOrd="0" destOrd="0" presId="urn:microsoft.com/office/officeart/2005/8/layout/orgChart1"/>
    <dgm:cxn modelId="{55CB370B-12C1-4DB3-9198-2B1DC0E58095}" type="presOf" srcId="{C2291E97-DD1E-4823-B558-689F03B2563D}" destId="{5E396DBD-C0D2-46C2-9C4C-C30389DF6759}" srcOrd="0" destOrd="0" presId="urn:microsoft.com/office/officeart/2005/8/layout/orgChart1"/>
    <dgm:cxn modelId="{4854D213-9531-4BDC-94A8-B350A6765F6F}" type="presOf" srcId="{95C72D61-E848-4150-8DEB-4D5DE99AA7E8}" destId="{80D5F073-C984-441C-A908-10B81992C3C8}" srcOrd="1" destOrd="0" presId="urn:microsoft.com/office/officeart/2005/8/layout/orgChart1"/>
    <dgm:cxn modelId="{2D40AC0C-E5F5-47EF-BFD9-F382B1EDF7FF}" srcId="{8FB5DE00-3C5F-450C-8BA2-23E844164B13}" destId="{F9F59092-9E2E-4063-B63A-1E1DD6170ED7}" srcOrd="0" destOrd="0" parTransId="{729D91EA-E708-4809-854E-1BA50660BBFB}" sibTransId="{DFC0065B-1A01-42E1-9C0B-7F28C0081EA2}"/>
    <dgm:cxn modelId="{56277CB0-E4AD-4ADD-A421-68E04193A7E6}" type="presOf" srcId="{E12DD5A6-B232-46D1-902F-AD85D2585F00}" destId="{CBB18A28-04C9-4649-8D9F-FF22F5B2B546}" srcOrd="1" destOrd="0" presId="urn:microsoft.com/office/officeart/2005/8/layout/orgChart1"/>
    <dgm:cxn modelId="{5BE3ABC8-634C-490E-8DC8-A4FAC2C48226}" srcId="{E7F33E56-1E4F-4319-B696-9D703A8D0698}" destId="{8FB5DE00-3C5F-450C-8BA2-23E844164B13}" srcOrd="0" destOrd="0" parTransId="{3562BD87-75D7-4914-A11B-7ED798893C22}" sibTransId="{2C8459E5-CD98-4C4B-85C2-CD9306D81AC1}"/>
    <dgm:cxn modelId="{49F910A6-8760-45F1-8038-10EF5CE19ABF}" type="presOf" srcId="{08FE5F78-A894-463F-8F60-0F5E3DFA9B96}" destId="{94332323-C9A2-4442-A1B4-A32B171DCC0C}" srcOrd="0" destOrd="0" presId="urn:microsoft.com/office/officeart/2005/8/layout/orgChart1"/>
    <dgm:cxn modelId="{26E68848-99E6-4689-B2F4-4463A3270587}" type="presOf" srcId="{F9F59092-9E2E-4063-B63A-1E1DD6170ED7}" destId="{475B2BAC-2BB5-4EF7-8863-F66E1B746041}" srcOrd="0" destOrd="0" presId="urn:microsoft.com/office/officeart/2005/8/layout/orgChart1"/>
    <dgm:cxn modelId="{EFE7F3FB-06BE-4F06-824A-8728FA5587E3}" type="presOf" srcId="{D08EFA36-F0DF-4453-A93B-C4ADDE3BBEBB}" destId="{EDEE013F-3EF7-46B0-9591-B4D3BA9E78F6}" srcOrd="0" destOrd="0" presId="urn:microsoft.com/office/officeart/2005/8/layout/orgChart1"/>
    <dgm:cxn modelId="{8ED45201-4B5E-4F06-A2FE-C19939E54D73}" type="presOf" srcId="{E4F75EB4-4BC3-4B9F-89FC-A3E75246026F}" destId="{635052B6-A340-40A9-8A82-CA2814ECFEB7}" srcOrd="0" destOrd="0" presId="urn:microsoft.com/office/officeart/2005/8/layout/orgChart1"/>
    <dgm:cxn modelId="{4E03A2DB-AC8E-43D0-BAFF-C7FAE14756F3}" type="presOf" srcId="{E3C25D8A-6FCE-47EF-B2DA-A5FC414310A2}" destId="{16EF2756-5D78-411A-A64E-7983E35F3860}" srcOrd="0" destOrd="0" presId="urn:microsoft.com/office/officeart/2005/8/layout/orgChart1"/>
    <dgm:cxn modelId="{0D4946E5-8A6D-4FEB-BFDA-22CDC4151D33}" type="presOf" srcId="{2F05003D-F26A-41BD-B19C-2E545EBB0FF6}" destId="{973375DE-F7DE-4ADF-B0CB-E8054167E0FB}" srcOrd="1" destOrd="0" presId="urn:microsoft.com/office/officeart/2005/8/layout/orgChart1"/>
    <dgm:cxn modelId="{43DC6B77-0D44-4BD2-88FE-CB2215790454}" type="presParOf" srcId="{711C158B-8DB2-4B83-BEF8-6D1708C32950}" destId="{D0DB5CFD-76B7-4FDA-ADC3-D75619F3CC7C}" srcOrd="0" destOrd="0" presId="urn:microsoft.com/office/officeart/2005/8/layout/orgChart1"/>
    <dgm:cxn modelId="{7172A03C-5EC4-4316-AC81-52DFFA8B88E8}" type="presParOf" srcId="{D0DB5CFD-76B7-4FDA-ADC3-D75619F3CC7C}" destId="{62B54959-3597-4ACD-B31B-1F04727447CF}" srcOrd="0" destOrd="0" presId="urn:microsoft.com/office/officeart/2005/8/layout/orgChart1"/>
    <dgm:cxn modelId="{2C405DFD-5E60-4048-A7CC-BA55B4780965}" type="presParOf" srcId="{62B54959-3597-4ACD-B31B-1F04727447CF}" destId="{99BC57CF-A6CE-4B15-AC46-BF181A8C96C2}" srcOrd="0" destOrd="0" presId="urn:microsoft.com/office/officeart/2005/8/layout/orgChart1"/>
    <dgm:cxn modelId="{5D6CA594-555F-4B32-9A58-B2548192DA09}" type="presParOf" srcId="{62B54959-3597-4ACD-B31B-1F04727447CF}" destId="{E17CB417-1F54-4175-85C0-2AE424DF07D6}" srcOrd="1" destOrd="0" presId="urn:microsoft.com/office/officeart/2005/8/layout/orgChart1"/>
    <dgm:cxn modelId="{5003CA29-BFD4-40CC-8BBC-DA9E0E569750}" type="presParOf" srcId="{D0DB5CFD-76B7-4FDA-ADC3-D75619F3CC7C}" destId="{2FCA8AEB-50E5-4240-83FE-A4288B867F8A}" srcOrd="1" destOrd="0" presId="urn:microsoft.com/office/officeart/2005/8/layout/orgChart1"/>
    <dgm:cxn modelId="{8CC7F96E-ECED-4CC7-BF5E-4D6A963254EB}" type="presParOf" srcId="{2FCA8AEB-50E5-4240-83FE-A4288B867F8A}" destId="{8440D671-D2F8-4A6A-889D-15DE54E9F194}" srcOrd="0" destOrd="0" presId="urn:microsoft.com/office/officeart/2005/8/layout/orgChart1"/>
    <dgm:cxn modelId="{0BA85EAE-75ED-4CC6-9859-CFA67F702103}" type="presParOf" srcId="{2FCA8AEB-50E5-4240-83FE-A4288B867F8A}" destId="{66A409C8-4931-465A-A3EF-1EAE557A2FD1}" srcOrd="1" destOrd="0" presId="urn:microsoft.com/office/officeart/2005/8/layout/orgChart1"/>
    <dgm:cxn modelId="{0748C5DB-032B-45D5-872D-0A88D31E4BEE}" type="presParOf" srcId="{66A409C8-4931-465A-A3EF-1EAE557A2FD1}" destId="{696C15E4-F503-4D64-8EF0-F89968B82223}" srcOrd="0" destOrd="0" presId="urn:microsoft.com/office/officeart/2005/8/layout/orgChart1"/>
    <dgm:cxn modelId="{134044C0-DBD3-4360-8EF4-8AE6CC5EA63D}" type="presParOf" srcId="{696C15E4-F503-4D64-8EF0-F89968B82223}" destId="{D2A94616-42E6-46F7-8AD3-31ABC7350598}" srcOrd="0" destOrd="0" presId="urn:microsoft.com/office/officeart/2005/8/layout/orgChart1"/>
    <dgm:cxn modelId="{1DD47ADE-55A6-4A6B-947F-414895156AE5}" type="presParOf" srcId="{696C15E4-F503-4D64-8EF0-F89968B82223}" destId="{9C49EAC6-A61A-49D2-A067-6F8BF28EF79B}" srcOrd="1" destOrd="0" presId="urn:microsoft.com/office/officeart/2005/8/layout/orgChart1"/>
    <dgm:cxn modelId="{0C4A6DF6-45A8-418A-9A93-152CC8858401}" type="presParOf" srcId="{66A409C8-4931-465A-A3EF-1EAE557A2FD1}" destId="{D86CA84F-7F23-44FC-BEED-61D9292AA0F3}" srcOrd="1" destOrd="0" presId="urn:microsoft.com/office/officeart/2005/8/layout/orgChart1"/>
    <dgm:cxn modelId="{DADD4C2E-4EE5-4177-B846-0C76315493E2}" type="presParOf" srcId="{D86CA84F-7F23-44FC-BEED-61D9292AA0F3}" destId="{439321CD-1689-47FE-B344-4D364EC535F9}" srcOrd="0" destOrd="0" presId="urn:microsoft.com/office/officeart/2005/8/layout/orgChart1"/>
    <dgm:cxn modelId="{DB4502A8-7D5E-4175-AD71-E564C9BE4ED9}" type="presParOf" srcId="{D86CA84F-7F23-44FC-BEED-61D9292AA0F3}" destId="{96FCCFF6-6846-4B46-AC05-A13A9E6F78D8}" srcOrd="1" destOrd="0" presId="urn:microsoft.com/office/officeart/2005/8/layout/orgChart1"/>
    <dgm:cxn modelId="{E5C61B85-749C-4B2E-BD3F-CD99405A947C}" type="presParOf" srcId="{96FCCFF6-6846-4B46-AC05-A13A9E6F78D8}" destId="{F08C2215-9917-4716-A2CD-DCF696758592}" srcOrd="0" destOrd="0" presId="urn:microsoft.com/office/officeart/2005/8/layout/orgChart1"/>
    <dgm:cxn modelId="{7E48D8AD-5F3C-44DA-883E-D6F359DF5544}" type="presParOf" srcId="{F08C2215-9917-4716-A2CD-DCF696758592}" destId="{475B2BAC-2BB5-4EF7-8863-F66E1B746041}" srcOrd="0" destOrd="0" presId="urn:microsoft.com/office/officeart/2005/8/layout/orgChart1"/>
    <dgm:cxn modelId="{B4396F3D-171D-4116-A387-195873682FAF}" type="presParOf" srcId="{F08C2215-9917-4716-A2CD-DCF696758592}" destId="{ECCE9EF3-E19C-4A2C-8438-A17045C23A2A}" srcOrd="1" destOrd="0" presId="urn:microsoft.com/office/officeart/2005/8/layout/orgChart1"/>
    <dgm:cxn modelId="{9FFC2BC0-36A7-434F-8EBD-BD8EB71783C9}" type="presParOf" srcId="{96FCCFF6-6846-4B46-AC05-A13A9E6F78D8}" destId="{E8B377F1-F35D-4FB5-BAE9-6019EB816503}" srcOrd="1" destOrd="0" presId="urn:microsoft.com/office/officeart/2005/8/layout/orgChart1"/>
    <dgm:cxn modelId="{50CC060B-1E7D-4E56-95E6-65D1D6F1C4DF}" type="presParOf" srcId="{96FCCFF6-6846-4B46-AC05-A13A9E6F78D8}" destId="{16912CF1-F87F-4483-A561-539513F47685}" srcOrd="2" destOrd="0" presId="urn:microsoft.com/office/officeart/2005/8/layout/orgChart1"/>
    <dgm:cxn modelId="{E002A15F-884E-4339-BCA8-6FFEFFB0C43F}" type="presParOf" srcId="{D86CA84F-7F23-44FC-BEED-61D9292AA0F3}" destId="{5E396DBD-C0D2-46C2-9C4C-C30389DF6759}" srcOrd="2" destOrd="0" presId="urn:microsoft.com/office/officeart/2005/8/layout/orgChart1"/>
    <dgm:cxn modelId="{D7E0A4B3-3A31-4066-8865-19D5D6DDD0C9}" type="presParOf" srcId="{D86CA84F-7F23-44FC-BEED-61D9292AA0F3}" destId="{CC4C8266-F8B5-4843-9DBA-42F8D77FC78B}" srcOrd="3" destOrd="0" presId="urn:microsoft.com/office/officeart/2005/8/layout/orgChart1"/>
    <dgm:cxn modelId="{B11A2D64-251D-4ED2-8536-F1546C878DA3}" type="presParOf" srcId="{CC4C8266-F8B5-4843-9DBA-42F8D77FC78B}" destId="{1A411933-D687-4821-A0BB-9880636FBA51}" srcOrd="0" destOrd="0" presId="urn:microsoft.com/office/officeart/2005/8/layout/orgChart1"/>
    <dgm:cxn modelId="{321317A2-03FF-4853-9DE5-82141C62AC38}" type="presParOf" srcId="{1A411933-D687-4821-A0BB-9880636FBA51}" destId="{CE84BF3E-6776-4229-9A9D-C1A168F382AD}" srcOrd="0" destOrd="0" presId="urn:microsoft.com/office/officeart/2005/8/layout/orgChart1"/>
    <dgm:cxn modelId="{612C545E-BF79-4A76-8715-73FEF7A46866}" type="presParOf" srcId="{1A411933-D687-4821-A0BB-9880636FBA51}" destId="{973375DE-F7DE-4ADF-B0CB-E8054167E0FB}" srcOrd="1" destOrd="0" presId="urn:microsoft.com/office/officeart/2005/8/layout/orgChart1"/>
    <dgm:cxn modelId="{18F98937-106F-4D1D-8035-B5E8439DDD61}" type="presParOf" srcId="{CC4C8266-F8B5-4843-9DBA-42F8D77FC78B}" destId="{C32F2694-9FA5-4CEE-BCE6-24893881AC02}" srcOrd="1" destOrd="0" presId="urn:microsoft.com/office/officeart/2005/8/layout/orgChart1"/>
    <dgm:cxn modelId="{D2A6FF0B-679D-4970-9B08-E615818D5380}" type="presParOf" srcId="{CC4C8266-F8B5-4843-9DBA-42F8D77FC78B}" destId="{C21CBAB3-5833-4214-ABEE-A82F383E160C}" srcOrd="2" destOrd="0" presId="urn:microsoft.com/office/officeart/2005/8/layout/orgChart1"/>
    <dgm:cxn modelId="{5ADE24D2-3A26-4DBF-BD2F-661889DCA118}" type="presParOf" srcId="{D86CA84F-7F23-44FC-BEED-61D9292AA0F3}" destId="{94332323-C9A2-4442-A1B4-A32B171DCC0C}" srcOrd="4" destOrd="0" presId="urn:microsoft.com/office/officeart/2005/8/layout/orgChart1"/>
    <dgm:cxn modelId="{2D3E03EC-4865-4BD1-BDCA-F464BE64CA18}" type="presParOf" srcId="{D86CA84F-7F23-44FC-BEED-61D9292AA0F3}" destId="{8C1BC202-DD97-4061-AC93-C018B43635DB}" srcOrd="5" destOrd="0" presId="urn:microsoft.com/office/officeart/2005/8/layout/orgChart1"/>
    <dgm:cxn modelId="{58016189-CE4E-4172-8ADF-59CE0AD0F8ED}" type="presParOf" srcId="{8C1BC202-DD97-4061-AC93-C018B43635DB}" destId="{D4AFC6B3-8FC9-4938-99F0-05278F2B3E1F}" srcOrd="0" destOrd="0" presId="urn:microsoft.com/office/officeart/2005/8/layout/orgChart1"/>
    <dgm:cxn modelId="{E67A1144-ED60-44C8-88EB-1A820A3183ED}" type="presParOf" srcId="{D4AFC6B3-8FC9-4938-99F0-05278F2B3E1F}" destId="{DEDC631A-0B04-490C-8348-074A6993AA32}" srcOrd="0" destOrd="0" presId="urn:microsoft.com/office/officeart/2005/8/layout/orgChart1"/>
    <dgm:cxn modelId="{3D22C66C-5843-49B7-BA37-9D1CE7757D6A}" type="presParOf" srcId="{D4AFC6B3-8FC9-4938-99F0-05278F2B3E1F}" destId="{CBB18A28-04C9-4649-8D9F-FF22F5B2B546}" srcOrd="1" destOrd="0" presId="urn:microsoft.com/office/officeart/2005/8/layout/orgChart1"/>
    <dgm:cxn modelId="{C431A180-1565-4722-A95D-3A09FEB74743}" type="presParOf" srcId="{8C1BC202-DD97-4061-AC93-C018B43635DB}" destId="{4AE9BA75-17E8-44CD-846C-F46B30BB6797}" srcOrd="1" destOrd="0" presId="urn:microsoft.com/office/officeart/2005/8/layout/orgChart1"/>
    <dgm:cxn modelId="{3AC627A8-BFC4-438C-9936-2EA56F9EF569}" type="presParOf" srcId="{8C1BC202-DD97-4061-AC93-C018B43635DB}" destId="{CF65F863-28BD-4A19-BF99-96FEAD61CC92}" srcOrd="2" destOrd="0" presId="urn:microsoft.com/office/officeart/2005/8/layout/orgChart1"/>
    <dgm:cxn modelId="{7A91FE66-A5D4-43F9-8C93-7CF8A110687B}" type="presParOf" srcId="{D86CA84F-7F23-44FC-BEED-61D9292AA0F3}" destId="{F42CF44D-04D3-472A-B4B0-D8B8D6AC51BA}" srcOrd="6" destOrd="0" presId="urn:microsoft.com/office/officeart/2005/8/layout/orgChart1"/>
    <dgm:cxn modelId="{57711B42-D4E5-4EB1-9539-8C145AF8B33B}" type="presParOf" srcId="{D86CA84F-7F23-44FC-BEED-61D9292AA0F3}" destId="{FAC33EB1-62F6-4137-9DD2-08EE55465FFE}" srcOrd="7" destOrd="0" presId="urn:microsoft.com/office/officeart/2005/8/layout/orgChart1"/>
    <dgm:cxn modelId="{C1385DE2-A7A6-4534-882D-8B0FF71208B4}" type="presParOf" srcId="{FAC33EB1-62F6-4137-9DD2-08EE55465FFE}" destId="{6B241317-FD2B-4F39-AACB-EEC94CA40721}" srcOrd="0" destOrd="0" presId="urn:microsoft.com/office/officeart/2005/8/layout/orgChart1"/>
    <dgm:cxn modelId="{CCCBFD0B-C4FB-4CC2-95BC-A1BE9E7E7002}" type="presParOf" srcId="{6B241317-FD2B-4F39-AACB-EEC94CA40721}" destId="{FCE1A653-6085-4853-9980-5035E3972930}" srcOrd="0" destOrd="0" presId="urn:microsoft.com/office/officeart/2005/8/layout/orgChart1"/>
    <dgm:cxn modelId="{97D3E2A0-BD40-4AC1-B43E-975C4A8083F8}" type="presParOf" srcId="{6B241317-FD2B-4F39-AACB-EEC94CA40721}" destId="{A73574BD-CBDB-475E-A65B-44449AD955A6}" srcOrd="1" destOrd="0" presId="urn:microsoft.com/office/officeart/2005/8/layout/orgChart1"/>
    <dgm:cxn modelId="{F00E9FAB-3D89-4924-A0F4-E989AF847DB2}" type="presParOf" srcId="{FAC33EB1-62F6-4137-9DD2-08EE55465FFE}" destId="{6F50DD98-2B2D-4A46-84EB-255921BFB233}" srcOrd="1" destOrd="0" presId="urn:microsoft.com/office/officeart/2005/8/layout/orgChart1"/>
    <dgm:cxn modelId="{3C88A06D-BADA-45E7-9953-536F3C20E05E}" type="presParOf" srcId="{FAC33EB1-62F6-4137-9DD2-08EE55465FFE}" destId="{B38C0D6F-B973-49C9-8FD4-8312C47C45DD}" srcOrd="2" destOrd="0" presId="urn:microsoft.com/office/officeart/2005/8/layout/orgChart1"/>
    <dgm:cxn modelId="{4D8934EA-8403-4273-AED5-4659F92D38A5}" type="presParOf" srcId="{66A409C8-4931-465A-A3EF-1EAE557A2FD1}" destId="{82526446-C37D-43DE-B059-49164D246199}" srcOrd="2" destOrd="0" presId="urn:microsoft.com/office/officeart/2005/8/layout/orgChart1"/>
    <dgm:cxn modelId="{4A9051FE-400F-4822-8658-914701E7062A}" type="presParOf" srcId="{2FCA8AEB-50E5-4240-83FE-A4288B867F8A}" destId="{62E5109C-E6F6-4BEC-B85D-97606E6EFD5C}" srcOrd="2" destOrd="0" presId="urn:microsoft.com/office/officeart/2005/8/layout/orgChart1"/>
    <dgm:cxn modelId="{DA0B23D4-E460-4823-B2C7-EBBC48AF04B9}" type="presParOf" srcId="{2FCA8AEB-50E5-4240-83FE-A4288B867F8A}" destId="{392A63E8-D1DB-4733-BBF0-77E825CB8FD4}" srcOrd="3" destOrd="0" presId="urn:microsoft.com/office/officeart/2005/8/layout/orgChart1"/>
    <dgm:cxn modelId="{8DB10AF0-A971-4F27-BD51-5505DB69FF89}" type="presParOf" srcId="{392A63E8-D1DB-4733-BBF0-77E825CB8FD4}" destId="{96B579A3-386C-4514-887C-BE9B1DA6794E}" srcOrd="0" destOrd="0" presId="urn:microsoft.com/office/officeart/2005/8/layout/orgChart1"/>
    <dgm:cxn modelId="{9C408539-06D4-4C00-B19D-B23A1A7AF746}" type="presParOf" srcId="{96B579A3-386C-4514-887C-BE9B1DA6794E}" destId="{EDEE013F-3EF7-46B0-9591-B4D3BA9E78F6}" srcOrd="0" destOrd="0" presId="urn:microsoft.com/office/officeart/2005/8/layout/orgChart1"/>
    <dgm:cxn modelId="{E2289235-B1C3-4DB4-9BA4-B05B7E366EBB}" type="presParOf" srcId="{96B579A3-386C-4514-887C-BE9B1DA6794E}" destId="{6B367C79-08CB-402E-A9A0-0A7E0A029AD0}" srcOrd="1" destOrd="0" presId="urn:microsoft.com/office/officeart/2005/8/layout/orgChart1"/>
    <dgm:cxn modelId="{1C4FD232-AAF0-46D0-9486-486A17AF7002}" type="presParOf" srcId="{392A63E8-D1DB-4733-BBF0-77E825CB8FD4}" destId="{6EC29C49-A537-4BAB-8DF7-F286536CBFB4}" srcOrd="1" destOrd="0" presId="urn:microsoft.com/office/officeart/2005/8/layout/orgChart1"/>
    <dgm:cxn modelId="{670954C1-2598-4558-BB0D-290960513D76}" type="presParOf" srcId="{6EC29C49-A537-4BAB-8DF7-F286536CBFB4}" destId="{1DF5FE67-722D-45AE-BDE0-2972764C98E4}" srcOrd="0" destOrd="0" presId="urn:microsoft.com/office/officeart/2005/8/layout/orgChart1"/>
    <dgm:cxn modelId="{DF9A8D8A-52FC-49FD-A237-5BECFEA27A97}" type="presParOf" srcId="{6EC29C49-A537-4BAB-8DF7-F286536CBFB4}" destId="{2E5B40C6-F408-4331-B270-85BFAE00E1A6}" srcOrd="1" destOrd="0" presId="urn:microsoft.com/office/officeart/2005/8/layout/orgChart1"/>
    <dgm:cxn modelId="{FE111CD0-78FC-4B5E-B882-4BA83375B446}" type="presParOf" srcId="{2E5B40C6-F408-4331-B270-85BFAE00E1A6}" destId="{4F01960E-DBE2-4103-9E40-5992B04ABE2A}" srcOrd="0" destOrd="0" presId="urn:microsoft.com/office/officeart/2005/8/layout/orgChart1"/>
    <dgm:cxn modelId="{A15F1A2F-8F21-4A4D-A2A5-7B671EDA007A}" type="presParOf" srcId="{4F01960E-DBE2-4103-9E40-5992B04ABE2A}" destId="{23529C24-0E53-4C39-89A8-DA4BD794DEA4}" srcOrd="0" destOrd="0" presId="urn:microsoft.com/office/officeart/2005/8/layout/orgChart1"/>
    <dgm:cxn modelId="{71A91A6B-2936-44EA-8A3E-66FA481BE24F}" type="presParOf" srcId="{4F01960E-DBE2-4103-9E40-5992B04ABE2A}" destId="{80D5F073-C984-441C-A908-10B81992C3C8}" srcOrd="1" destOrd="0" presId="urn:microsoft.com/office/officeart/2005/8/layout/orgChart1"/>
    <dgm:cxn modelId="{4B8025B2-9D3B-442A-8143-D50F599EA660}" type="presParOf" srcId="{2E5B40C6-F408-4331-B270-85BFAE00E1A6}" destId="{BF7563BD-7894-4CC9-86FF-3265EC588115}" srcOrd="1" destOrd="0" presId="urn:microsoft.com/office/officeart/2005/8/layout/orgChart1"/>
    <dgm:cxn modelId="{F86611D6-E455-45AF-A4AB-A981C3338152}" type="presParOf" srcId="{2E5B40C6-F408-4331-B270-85BFAE00E1A6}" destId="{8F521CEA-BAAA-4018-9B4A-6DE736A949DC}" srcOrd="2" destOrd="0" presId="urn:microsoft.com/office/officeart/2005/8/layout/orgChart1"/>
    <dgm:cxn modelId="{FD277101-7598-49A8-9784-CBF5B03FD9F2}" type="presParOf" srcId="{6EC29C49-A537-4BAB-8DF7-F286536CBFB4}" destId="{2E18F3AD-5A37-4F04-9E89-71B09E3B27CB}" srcOrd="2" destOrd="0" presId="urn:microsoft.com/office/officeart/2005/8/layout/orgChart1"/>
    <dgm:cxn modelId="{9040CF8B-A0FD-4A08-AA07-2F3AD5950877}" type="presParOf" srcId="{6EC29C49-A537-4BAB-8DF7-F286536CBFB4}" destId="{D8153819-74A1-4B66-9606-2AE8DC82A293}" srcOrd="3" destOrd="0" presId="urn:microsoft.com/office/officeart/2005/8/layout/orgChart1"/>
    <dgm:cxn modelId="{65E20E13-B405-4F3E-9E0D-A3078245AC3A}" type="presParOf" srcId="{D8153819-74A1-4B66-9606-2AE8DC82A293}" destId="{BB4A8264-DD49-43A9-AD4D-80CA9B5578A2}" srcOrd="0" destOrd="0" presId="urn:microsoft.com/office/officeart/2005/8/layout/orgChart1"/>
    <dgm:cxn modelId="{D1048292-4833-488B-BED7-AAD0531F8B0B}" type="presParOf" srcId="{BB4A8264-DD49-43A9-AD4D-80CA9B5578A2}" destId="{26497AF1-B10C-47CE-8819-0369DB48DFFB}" srcOrd="0" destOrd="0" presId="urn:microsoft.com/office/officeart/2005/8/layout/orgChart1"/>
    <dgm:cxn modelId="{31DA933D-3E0F-459D-B569-8945271E7683}" type="presParOf" srcId="{BB4A8264-DD49-43A9-AD4D-80CA9B5578A2}" destId="{3D4BC7E2-4FEA-4F91-AE32-12AEFB33F09A}" srcOrd="1" destOrd="0" presId="urn:microsoft.com/office/officeart/2005/8/layout/orgChart1"/>
    <dgm:cxn modelId="{868482FB-AFD5-4734-AC01-E2732B8800BD}" type="presParOf" srcId="{D8153819-74A1-4B66-9606-2AE8DC82A293}" destId="{AAD10D96-18C6-4AB7-8DD0-5A428E885607}" srcOrd="1" destOrd="0" presId="urn:microsoft.com/office/officeart/2005/8/layout/orgChart1"/>
    <dgm:cxn modelId="{AB6288F1-5E2D-47AB-9B0A-E6D28F8D028E}" type="presParOf" srcId="{D8153819-74A1-4B66-9606-2AE8DC82A293}" destId="{BFE38362-1A23-4FDC-AF1E-EDA2DA4BBC50}" srcOrd="2" destOrd="0" presId="urn:microsoft.com/office/officeart/2005/8/layout/orgChart1"/>
    <dgm:cxn modelId="{5DE39BB2-0D30-4F01-80F0-970F44D218A9}" type="presParOf" srcId="{6EC29C49-A537-4BAB-8DF7-F286536CBFB4}" destId="{6D2BC9C5-4AF1-4594-9CF9-BF647A8EB549}" srcOrd="4" destOrd="0" presId="urn:microsoft.com/office/officeart/2005/8/layout/orgChart1"/>
    <dgm:cxn modelId="{9E93C97B-F1A5-41B6-B5F6-D5D7BA7BB3EF}" type="presParOf" srcId="{6EC29C49-A537-4BAB-8DF7-F286536CBFB4}" destId="{07C29EDB-EBF8-4F36-B007-770C284A34F1}" srcOrd="5" destOrd="0" presId="urn:microsoft.com/office/officeart/2005/8/layout/orgChart1"/>
    <dgm:cxn modelId="{B49B191D-E91E-410F-A36B-F8FE93DE4423}" type="presParOf" srcId="{07C29EDB-EBF8-4F36-B007-770C284A34F1}" destId="{56F3EA48-A112-49D2-9EBE-B3941714655A}" srcOrd="0" destOrd="0" presId="urn:microsoft.com/office/officeart/2005/8/layout/orgChart1"/>
    <dgm:cxn modelId="{8B8125C1-7952-4648-ABC4-2426599AE320}" type="presParOf" srcId="{56F3EA48-A112-49D2-9EBE-B3941714655A}" destId="{635052B6-A340-40A9-8A82-CA2814ECFEB7}" srcOrd="0" destOrd="0" presId="urn:microsoft.com/office/officeart/2005/8/layout/orgChart1"/>
    <dgm:cxn modelId="{BE1776F6-62A9-44D5-97FD-EE27CD689C6C}" type="presParOf" srcId="{56F3EA48-A112-49D2-9EBE-B3941714655A}" destId="{E4D13B0F-B28D-4E2A-92E7-06B412501146}" srcOrd="1" destOrd="0" presId="urn:microsoft.com/office/officeart/2005/8/layout/orgChart1"/>
    <dgm:cxn modelId="{3947B64F-C65D-4ABF-9EAF-1DD2ECC1324B}" type="presParOf" srcId="{07C29EDB-EBF8-4F36-B007-770C284A34F1}" destId="{A1FE47AB-A0C5-4F15-ACFF-5F7DEDF82FBF}" srcOrd="1" destOrd="0" presId="urn:microsoft.com/office/officeart/2005/8/layout/orgChart1"/>
    <dgm:cxn modelId="{74C5284C-98BF-4EA7-A4E0-877D7FDD7B90}" type="presParOf" srcId="{07C29EDB-EBF8-4F36-B007-770C284A34F1}" destId="{675BE42A-FA8B-4F65-957E-FE3973931A3C}" srcOrd="2" destOrd="0" presId="urn:microsoft.com/office/officeart/2005/8/layout/orgChart1"/>
    <dgm:cxn modelId="{6D5DE266-45EE-4008-B26C-E97EDB9C15DD}" type="presParOf" srcId="{392A63E8-D1DB-4733-BBF0-77E825CB8FD4}" destId="{11C8E5CC-249E-4B47-83E9-023DC649C770}" srcOrd="2" destOrd="0" presId="urn:microsoft.com/office/officeart/2005/8/layout/orgChart1"/>
    <dgm:cxn modelId="{2802CEDB-95F8-4E90-B734-A85C72CA956F}" type="presParOf" srcId="{2FCA8AEB-50E5-4240-83FE-A4288B867F8A}" destId="{1CBB0518-78E5-41E8-9CBD-0A06FE500830}" srcOrd="4" destOrd="0" presId="urn:microsoft.com/office/officeart/2005/8/layout/orgChart1"/>
    <dgm:cxn modelId="{2202151F-943B-482C-86BD-0C14A0028AD5}" type="presParOf" srcId="{2FCA8AEB-50E5-4240-83FE-A4288B867F8A}" destId="{B60DEF1D-9677-4BB3-A809-D2ACB9B4AF33}" srcOrd="5" destOrd="0" presId="urn:microsoft.com/office/officeart/2005/8/layout/orgChart1"/>
    <dgm:cxn modelId="{31AC31E4-B10C-4E43-9BB0-AF20CD9C8213}" type="presParOf" srcId="{B60DEF1D-9677-4BB3-A809-D2ACB9B4AF33}" destId="{D88C6ABA-C266-45B7-8993-70660FE0D830}" srcOrd="0" destOrd="0" presId="urn:microsoft.com/office/officeart/2005/8/layout/orgChart1"/>
    <dgm:cxn modelId="{62F05FBA-E6E3-4053-9E06-81F5E4FC61FE}" type="presParOf" srcId="{D88C6ABA-C266-45B7-8993-70660FE0D830}" destId="{16EF2756-5D78-411A-A64E-7983E35F3860}" srcOrd="0" destOrd="0" presId="urn:microsoft.com/office/officeart/2005/8/layout/orgChart1"/>
    <dgm:cxn modelId="{C4D760F7-EA4F-417B-A23D-35BEDB1CD1EE}" type="presParOf" srcId="{D88C6ABA-C266-45B7-8993-70660FE0D830}" destId="{EE2D4F08-CF6B-4ABF-8A9B-81837E30E502}" srcOrd="1" destOrd="0" presId="urn:microsoft.com/office/officeart/2005/8/layout/orgChart1"/>
    <dgm:cxn modelId="{4D5FACB3-80AB-4CA9-B600-774904EDFA88}" type="presParOf" srcId="{B60DEF1D-9677-4BB3-A809-D2ACB9B4AF33}" destId="{0A3312D9-2439-4EBE-9422-A60E0A6329D8}" srcOrd="1" destOrd="0" presId="urn:microsoft.com/office/officeart/2005/8/layout/orgChart1"/>
    <dgm:cxn modelId="{AF0D6BF3-7A3A-457E-AC0F-9F27791BC32F}" type="presParOf" srcId="{0A3312D9-2439-4EBE-9422-A60E0A6329D8}" destId="{AEB1966F-4DCB-49CC-97C4-44F6E111EAC2}" srcOrd="0" destOrd="0" presId="urn:microsoft.com/office/officeart/2005/8/layout/orgChart1"/>
    <dgm:cxn modelId="{F5039F97-D6D0-40CF-82C3-77DE6545847C}" type="presParOf" srcId="{0A3312D9-2439-4EBE-9422-A60E0A6329D8}" destId="{95681D23-C13E-4DA8-8985-FD6B75CB977B}" srcOrd="1" destOrd="0" presId="urn:microsoft.com/office/officeart/2005/8/layout/orgChart1"/>
    <dgm:cxn modelId="{E102E6C0-FDE8-496D-A443-527757AEDB38}" type="presParOf" srcId="{95681D23-C13E-4DA8-8985-FD6B75CB977B}" destId="{7242CD59-712C-4F72-A318-8A3B566783D7}" srcOrd="0" destOrd="0" presId="urn:microsoft.com/office/officeart/2005/8/layout/orgChart1"/>
    <dgm:cxn modelId="{D75BA79D-C3A3-489F-81BE-709D41F6B27C}" type="presParOf" srcId="{7242CD59-712C-4F72-A318-8A3B566783D7}" destId="{1125409A-E91D-4581-B29A-C92E9985A70E}" srcOrd="0" destOrd="0" presId="urn:microsoft.com/office/officeart/2005/8/layout/orgChart1"/>
    <dgm:cxn modelId="{67116366-1ACE-4EB2-8823-9A17F8216377}" type="presParOf" srcId="{7242CD59-712C-4F72-A318-8A3B566783D7}" destId="{C564EBBC-AD8D-4035-8A8C-68DACC8EAE2C}" srcOrd="1" destOrd="0" presId="urn:microsoft.com/office/officeart/2005/8/layout/orgChart1"/>
    <dgm:cxn modelId="{03266164-835C-4CE3-B26B-18B9F5A86891}" type="presParOf" srcId="{95681D23-C13E-4DA8-8985-FD6B75CB977B}" destId="{6D4006C9-4027-44B2-9A43-7AF84FEDB5FF}" srcOrd="1" destOrd="0" presId="urn:microsoft.com/office/officeart/2005/8/layout/orgChart1"/>
    <dgm:cxn modelId="{CEE5642A-9D75-4D8C-ACC7-C6FD503D75DE}" type="presParOf" srcId="{95681D23-C13E-4DA8-8985-FD6B75CB977B}" destId="{6F3173F4-D3C6-4A5C-81AD-BE58D25B4BC7}" srcOrd="2" destOrd="0" presId="urn:microsoft.com/office/officeart/2005/8/layout/orgChart1"/>
    <dgm:cxn modelId="{D35C03F7-0A7D-4D4E-9939-ABB91002F06E}" type="presParOf" srcId="{0A3312D9-2439-4EBE-9422-A60E0A6329D8}" destId="{09C4E941-B0A4-427E-A7EC-7CA2CA8E8371}" srcOrd="2" destOrd="0" presId="urn:microsoft.com/office/officeart/2005/8/layout/orgChart1"/>
    <dgm:cxn modelId="{7EB84381-C9C1-45BC-AD21-79EB8C87B1D5}" type="presParOf" srcId="{0A3312D9-2439-4EBE-9422-A60E0A6329D8}" destId="{DCD32E10-E4F2-44E6-B31B-5942B58AC070}" srcOrd="3" destOrd="0" presId="urn:microsoft.com/office/officeart/2005/8/layout/orgChart1"/>
    <dgm:cxn modelId="{A14D11D2-2609-4FFD-B255-116248D9C75D}" type="presParOf" srcId="{DCD32E10-E4F2-44E6-B31B-5942B58AC070}" destId="{0596EBF7-D096-4080-B452-A22C1548F940}" srcOrd="0" destOrd="0" presId="urn:microsoft.com/office/officeart/2005/8/layout/orgChart1"/>
    <dgm:cxn modelId="{1A83C6C7-E7A2-4C9A-BFE4-81CA4A33D6E3}" type="presParOf" srcId="{0596EBF7-D096-4080-B452-A22C1548F940}" destId="{306141E1-E1C2-4CE5-ACC2-666B9A8108C4}" srcOrd="0" destOrd="0" presId="urn:microsoft.com/office/officeart/2005/8/layout/orgChart1"/>
    <dgm:cxn modelId="{3B8AFB64-1EF5-4512-A000-50EC965285DD}" type="presParOf" srcId="{0596EBF7-D096-4080-B452-A22C1548F940}" destId="{64502DA2-9BF2-453B-8401-2C572DC8B0AA}" srcOrd="1" destOrd="0" presId="urn:microsoft.com/office/officeart/2005/8/layout/orgChart1"/>
    <dgm:cxn modelId="{ABBE032F-1DD7-4A80-9981-2ED4E0CAA4C8}" type="presParOf" srcId="{DCD32E10-E4F2-44E6-B31B-5942B58AC070}" destId="{25D78EF8-B7B4-4E04-9310-323293093497}" srcOrd="1" destOrd="0" presId="urn:microsoft.com/office/officeart/2005/8/layout/orgChart1"/>
    <dgm:cxn modelId="{41DCD509-0801-40E3-8D21-AA3C25B51CA5}" type="presParOf" srcId="{DCD32E10-E4F2-44E6-B31B-5942B58AC070}" destId="{3118E54F-08D1-4685-8178-3F24CC2A48C7}" srcOrd="2" destOrd="0" presId="urn:microsoft.com/office/officeart/2005/8/layout/orgChart1"/>
    <dgm:cxn modelId="{D4EB2001-075B-4EF0-9CF5-C7E099CD39C1}" type="presParOf" srcId="{B60DEF1D-9677-4BB3-A809-D2ACB9B4AF33}" destId="{613BA08E-BA91-4246-82EE-15F64D891123}" srcOrd="2" destOrd="0" presId="urn:microsoft.com/office/officeart/2005/8/layout/orgChart1"/>
    <dgm:cxn modelId="{18A3AAC2-1F36-4FF7-83D9-CEAC76A4396B}" type="presParOf" srcId="{D0DB5CFD-76B7-4FDA-ADC3-D75619F3CC7C}" destId="{9519E1B2-3763-493F-869B-49F32F0E55EA}"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Freeform 17"/>
          <p:cNvSpPr>
            <a:spLocks/>
          </p:cNvSpPr>
          <p:nvPr/>
        </p:nvSpPr>
        <p:spPr bwMode="gray">
          <a:xfrm>
            <a:off x="0" y="0"/>
            <a:ext cx="7677150" cy="6858000"/>
          </a:xfrm>
          <a:custGeom>
            <a:avLst/>
            <a:gdLst/>
            <a:ahLst/>
            <a:cxnLst>
              <a:cxn ang="0">
                <a:pos x="0" y="0"/>
              </a:cxn>
              <a:cxn ang="0">
                <a:pos x="4272" y="0"/>
              </a:cxn>
              <a:cxn ang="0">
                <a:pos x="2832" y="4320"/>
              </a:cxn>
              <a:cxn ang="0">
                <a:pos x="0" y="4320"/>
              </a:cxn>
              <a:cxn ang="0">
                <a:pos x="0" y="0"/>
              </a:cxn>
            </a:cxnLst>
            <a:rect l="0" t="0" r="r" b="b"/>
            <a:pathLst>
              <a:path w="4272" h="4320">
                <a:moveTo>
                  <a:pt x="0" y="0"/>
                </a:moveTo>
                <a:lnTo>
                  <a:pt x="4272" y="0"/>
                </a:lnTo>
                <a:lnTo>
                  <a:pt x="2832" y="4320"/>
                </a:lnTo>
                <a:lnTo>
                  <a:pt x="0" y="4320"/>
                </a:lnTo>
                <a:lnTo>
                  <a:pt x="0" y="0"/>
                </a:lnTo>
                <a:close/>
              </a:path>
            </a:pathLst>
          </a:custGeom>
          <a:gradFill rotWithShape="1">
            <a:gsLst>
              <a:gs pos="0">
                <a:schemeClr val="folHlink">
                  <a:gamma/>
                  <a:tint val="19216"/>
                  <a:invGamma/>
                </a:schemeClr>
              </a:gs>
              <a:gs pos="100000">
                <a:schemeClr val="folHlink">
                  <a:alpha val="23000"/>
                </a:schemeClr>
              </a:gs>
            </a:gsLst>
            <a:lin ang="2700000" scaled="1"/>
          </a:gradFill>
          <a:ln w="9525">
            <a:noFill/>
            <a:round/>
            <a:headEnd/>
            <a:tailEnd/>
          </a:ln>
          <a:effectLst/>
        </p:spPr>
        <p:txBody>
          <a:bodyPr/>
          <a:lstStyle/>
          <a:p>
            <a:endParaRPr lang="en-US"/>
          </a:p>
        </p:txBody>
      </p:sp>
      <p:sp>
        <p:nvSpPr>
          <p:cNvPr id="3090" name="Rectangle 18"/>
          <p:cNvSpPr>
            <a:spLocks noChangeArrowheads="1"/>
          </p:cNvSpPr>
          <p:nvPr/>
        </p:nvSpPr>
        <p:spPr bwMode="gray">
          <a:xfrm>
            <a:off x="0" y="762000"/>
            <a:ext cx="9144000" cy="2386013"/>
          </a:xfrm>
          <a:prstGeom prst="rect">
            <a:avLst/>
          </a:prstGeom>
          <a:solidFill>
            <a:schemeClr val="hlink">
              <a:alpha val="96001"/>
            </a:schemeClr>
          </a:solidFill>
          <a:ln w="9525">
            <a:noFill/>
            <a:miter lim="800000"/>
            <a:headEnd/>
            <a:tailEnd/>
          </a:ln>
          <a:effectLst/>
        </p:spPr>
        <p:txBody>
          <a:bodyPr wrap="none" anchor="ctr"/>
          <a:lstStyle/>
          <a:p>
            <a:endParaRPr lang="en-US"/>
          </a:p>
        </p:txBody>
      </p:sp>
      <p:sp>
        <p:nvSpPr>
          <p:cNvPr id="3091" name="Rectangle 19"/>
          <p:cNvSpPr>
            <a:spLocks noChangeArrowheads="1"/>
          </p:cNvSpPr>
          <p:nvPr/>
        </p:nvSpPr>
        <p:spPr bwMode="gray">
          <a:xfrm>
            <a:off x="0" y="6477000"/>
            <a:ext cx="9144000" cy="381000"/>
          </a:xfrm>
          <a:prstGeom prst="rect">
            <a:avLst/>
          </a:prstGeom>
          <a:solidFill>
            <a:srgbClr val="969696">
              <a:alpha val="56000"/>
            </a:srgbClr>
          </a:solidFill>
          <a:ln w="9525">
            <a:noFill/>
            <a:miter lim="800000"/>
            <a:headEnd/>
            <a:tailEnd/>
          </a:ln>
          <a:effectLst/>
        </p:spPr>
        <p:txBody>
          <a:bodyPr wrap="none" anchor="ctr"/>
          <a:lstStyle/>
          <a:p>
            <a:endParaRPr lang="en-US"/>
          </a:p>
        </p:txBody>
      </p:sp>
      <p:sp>
        <p:nvSpPr>
          <p:cNvPr id="3092" name="Freeform 20" descr="gbc_1"/>
          <p:cNvSpPr>
            <a:spLocks/>
          </p:cNvSpPr>
          <p:nvPr/>
        </p:nvSpPr>
        <p:spPr bwMode="gray">
          <a:xfrm>
            <a:off x="0" y="914400"/>
            <a:ext cx="7326313" cy="2233613"/>
          </a:xfrm>
          <a:custGeom>
            <a:avLst/>
            <a:gdLst/>
            <a:ahLst/>
            <a:cxnLst>
              <a:cxn ang="0">
                <a:pos x="0" y="0"/>
              </a:cxn>
              <a:cxn ang="0">
                <a:pos x="4615" y="0"/>
              </a:cxn>
              <a:cxn ang="0">
                <a:pos x="4092" y="1386"/>
              </a:cxn>
              <a:cxn ang="0">
                <a:pos x="0" y="1407"/>
              </a:cxn>
              <a:cxn ang="0">
                <a:pos x="0" y="0"/>
              </a:cxn>
            </a:cxnLst>
            <a:rect l="0" t="0" r="r" b="b"/>
            <a:pathLst>
              <a:path w="4615" h="1407">
                <a:moveTo>
                  <a:pt x="0" y="0"/>
                </a:moveTo>
                <a:lnTo>
                  <a:pt x="4615" y="0"/>
                </a:lnTo>
                <a:lnTo>
                  <a:pt x="4092" y="1386"/>
                </a:lnTo>
                <a:lnTo>
                  <a:pt x="0" y="1407"/>
                </a:lnTo>
                <a:lnTo>
                  <a:pt x="0" y="0"/>
                </a:lnTo>
                <a:close/>
              </a:path>
            </a:pathLst>
          </a:custGeom>
          <a:blipFill dpi="0" rotWithShape="1">
            <a:blip r:embed="rId2"/>
            <a:srcRect/>
            <a:stretch>
              <a:fillRect/>
            </a:stretch>
          </a:blipFill>
          <a:ln w="9525">
            <a:noFill/>
            <a:round/>
            <a:headEnd/>
            <a:tailEnd/>
          </a:ln>
          <a:effectLst/>
        </p:spPr>
        <p:txBody>
          <a:bodyPr/>
          <a:lstStyle/>
          <a:p>
            <a:endParaRPr lang="en-US"/>
          </a:p>
        </p:txBody>
      </p:sp>
      <p:sp>
        <p:nvSpPr>
          <p:cNvPr id="3093" name="Rectangle 21"/>
          <p:cNvSpPr>
            <a:spLocks noChangeArrowheads="1"/>
          </p:cNvSpPr>
          <p:nvPr/>
        </p:nvSpPr>
        <p:spPr bwMode="gray">
          <a:xfrm>
            <a:off x="0" y="3124200"/>
            <a:ext cx="9144000" cy="762000"/>
          </a:xfrm>
          <a:prstGeom prst="rect">
            <a:avLst/>
          </a:prstGeom>
          <a:solidFill>
            <a:schemeClr val="tx2"/>
          </a:solidFill>
          <a:ln w="9525">
            <a:noFill/>
            <a:miter lim="800000"/>
            <a:headEnd/>
            <a:tailEnd/>
          </a:ln>
          <a:effectLst/>
        </p:spPr>
        <p:txBody>
          <a:bodyPr wrap="none" anchor="ctr"/>
          <a:lstStyle/>
          <a:p>
            <a:endParaRPr lang="en-US"/>
          </a:p>
        </p:txBody>
      </p:sp>
      <p:sp>
        <p:nvSpPr>
          <p:cNvPr id="3074" name="Rectangle 2"/>
          <p:cNvSpPr>
            <a:spLocks noGrp="1" noChangeArrowheads="1"/>
          </p:cNvSpPr>
          <p:nvPr>
            <p:ph type="ctrTitle"/>
          </p:nvPr>
        </p:nvSpPr>
        <p:spPr>
          <a:xfrm>
            <a:off x="914400" y="3200400"/>
            <a:ext cx="7239000" cy="609600"/>
          </a:xfrm>
        </p:spPr>
        <p:txBody>
          <a:bodyPr/>
          <a:lstStyle>
            <a:lvl1pP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bwMode="white">
          <a:xfrm>
            <a:off x="5334000" y="6038850"/>
            <a:ext cx="3581400" cy="304800"/>
          </a:xfrm>
        </p:spPr>
        <p:txBody>
          <a:bodyPr/>
          <a:lstStyle>
            <a:lvl1pPr marL="0" indent="0" algn="ctr">
              <a:buFont typeface="Wingdings" pitchFamily="2" charset="2"/>
              <a:buNone/>
              <a:defRPr sz="1600">
                <a:solidFill>
                  <a:schemeClr val="tx2"/>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556375"/>
            <a:ext cx="2133600" cy="134938"/>
          </a:xfrm>
        </p:spPr>
        <p:txBody>
          <a:bodyPr/>
          <a:lstStyle>
            <a:lvl1pPr>
              <a:defRPr>
                <a:latin typeface="Arial" charset="0"/>
              </a:defRPr>
            </a:lvl1pPr>
          </a:lstStyle>
          <a:p>
            <a:fld id="{D7D928B7-87EF-4A3F-B306-575E5E5C3541}" type="datetimeFigureOut">
              <a:rPr lang="en-US" smtClean="0"/>
              <a:pPr/>
              <a:t>8/16/2013</a:t>
            </a:fld>
            <a:endParaRPr lang="en-US"/>
          </a:p>
        </p:txBody>
      </p:sp>
      <p:sp>
        <p:nvSpPr>
          <p:cNvPr id="3077" name="Rectangle 5"/>
          <p:cNvSpPr>
            <a:spLocks noGrp="1" noChangeArrowheads="1"/>
          </p:cNvSpPr>
          <p:nvPr>
            <p:ph type="ftr" sz="quarter" idx="3"/>
          </p:nvPr>
        </p:nvSpPr>
        <p:spPr bwMode="auto">
          <a:xfrm>
            <a:off x="3238500" y="6578600"/>
            <a:ext cx="2895600" cy="171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078" name="Rectangle 6"/>
          <p:cNvSpPr>
            <a:spLocks noGrp="1" noChangeArrowheads="1"/>
          </p:cNvSpPr>
          <p:nvPr>
            <p:ph type="sldNum" sz="quarter" idx="4"/>
          </p:nvPr>
        </p:nvSpPr>
        <p:spPr>
          <a:xfrm>
            <a:off x="8458200" y="6588125"/>
            <a:ext cx="457200" cy="168275"/>
          </a:xfrm>
        </p:spPr>
        <p:txBody>
          <a:bodyPr/>
          <a:lstStyle>
            <a:lvl1pPr algn="r">
              <a:defRPr>
                <a:latin typeface="Arial" charset="0"/>
              </a:defRPr>
            </a:lvl1pPr>
          </a:lstStyle>
          <a:p>
            <a:fld id="{9A80A5C9-09FD-466A-85B9-854B09E723FE}" type="slidenum">
              <a:rPr lang="en-US" smtClean="0"/>
              <a:pPr/>
              <a:t>‹#›</a:t>
            </a:fld>
            <a:endParaRPr lang="en-US"/>
          </a:p>
        </p:txBody>
      </p:sp>
      <p:sp>
        <p:nvSpPr>
          <p:cNvPr id="22530" name="AutoShape 2"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TextBox 15"/>
          <p:cNvSpPr txBox="1"/>
          <p:nvPr/>
        </p:nvSpPr>
        <p:spPr>
          <a:xfrm>
            <a:off x="76200" y="228600"/>
            <a:ext cx="6172200" cy="369332"/>
          </a:xfrm>
          <a:prstGeom prst="rect">
            <a:avLst/>
          </a:prstGeom>
          <a:noFill/>
        </p:spPr>
        <p:txBody>
          <a:bodyPr wrap="square" rtlCol="0">
            <a:spAutoFit/>
          </a:bodyPr>
          <a:lstStyle/>
          <a:p>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PHÂN</a:t>
            </a:r>
            <a:r>
              <a:rPr lang="en-US" b="1" cap="none" spc="0"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TÍCH THIẾT KẾ HỆ THỐNG THÔNG TIN</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hasCustomPrompt="1"/>
          </p:nvPr>
        </p:nvSpPr>
        <p:spPr>
          <a:xfrm>
            <a:off x="457200" y="1524000"/>
            <a:ext cx="8229600" cy="4800600"/>
          </a:xfrm>
        </p:spPr>
        <p:txBody>
          <a:bodyPr/>
          <a:lstStyle>
            <a:lvl1pPr>
              <a:lnSpc>
                <a:spcPct val="120000"/>
              </a:lnSpc>
              <a:defRPr sz="2500">
                <a:solidFill>
                  <a:schemeClr val="tx2"/>
                </a:solidFill>
              </a:defRPr>
            </a:lvl1pPr>
            <a:lvl2pPr>
              <a:lnSpc>
                <a:spcPct val="120000"/>
              </a:lnSpc>
              <a:defRPr sz="2100">
                <a:solidFill>
                  <a:schemeClr val="tx2"/>
                </a:solidFill>
              </a:defRPr>
            </a:lvl2pPr>
            <a:lvl3pPr>
              <a:lnSpc>
                <a:spcPct val="120000"/>
              </a:lnSpc>
              <a:defRPr sz="1800">
                <a:solidFill>
                  <a:schemeClr val="tx2"/>
                </a:solidFill>
              </a:defRPr>
            </a:lvl3pPr>
            <a:lvl4pPr>
              <a:lnSpc>
                <a:spcPct val="120000"/>
              </a:lnSpc>
              <a:defRPr>
                <a:solidFill>
                  <a:schemeClr val="tx2"/>
                </a:solidFill>
              </a:defRPr>
            </a:lvl4pPr>
            <a:lvl5pPr>
              <a:lnSpc>
                <a:spcPct val="120000"/>
              </a:lnSpc>
              <a:defRPr>
                <a:solidFill>
                  <a:schemeClr val="tx2"/>
                </a:solidFill>
              </a:defRPr>
            </a:lvl5pPr>
          </a:lstStyle>
          <a:p>
            <a:pPr lvl="0"/>
            <a:r>
              <a:rPr lang="en-US" smtClean="0"/>
              <a:t> 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6" name="Slide Number Placeholder 5"/>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8" name="Slide Number Placeholder 7"/>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4" name="Slide Number Placeholder 3"/>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3" name="Slide Number Placeholder 2"/>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6" name="Slide Number Placeholder 5"/>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6" name="Slide Number Placeholder 5"/>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5" name="Slide Number Placeholder 4"/>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412750"/>
            <a:ext cx="2076450" cy="5911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12750"/>
            <a:ext cx="6076950" cy="5911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7D928B7-87EF-4A3F-B306-575E5E5C3541}" type="datetimeFigureOut">
              <a:rPr lang="en-US" smtClean="0"/>
              <a:pPr/>
              <a:t>8/16/2013</a:t>
            </a:fld>
            <a:endParaRPr lang="en-US"/>
          </a:p>
        </p:txBody>
      </p:sp>
      <p:sp>
        <p:nvSpPr>
          <p:cNvPr id="5" name="Slide Number Placeholder 4"/>
          <p:cNvSpPr>
            <a:spLocks noGrp="1"/>
          </p:cNvSpPr>
          <p:nvPr>
            <p:ph type="sldNum" sz="quarter" idx="11"/>
          </p:nvPr>
        </p:nvSpPr>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412750"/>
            <a:ext cx="8229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076325"/>
            <a:ext cx="8229600" cy="5248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570663"/>
            <a:ext cx="2133600" cy="192087"/>
          </a:xfrm>
        </p:spPr>
        <p:txBody>
          <a:bodyPr/>
          <a:lstStyle>
            <a:lvl1pPr>
              <a:defRPr/>
            </a:lvl1pPr>
          </a:lstStyle>
          <a:p>
            <a:fld id="{D7D928B7-87EF-4A3F-B306-575E5E5C3541}" type="datetimeFigureOut">
              <a:rPr lang="en-US" smtClean="0"/>
              <a:pPr/>
              <a:t>8/16/2013</a:t>
            </a:fld>
            <a:endParaRPr lang="en-US"/>
          </a:p>
        </p:txBody>
      </p:sp>
      <p:sp>
        <p:nvSpPr>
          <p:cNvPr id="5" name="Slide Number Placeholder 4"/>
          <p:cNvSpPr>
            <a:spLocks noGrp="1"/>
          </p:cNvSpPr>
          <p:nvPr>
            <p:ph type="sldNum" sz="quarter" idx="11"/>
          </p:nvPr>
        </p:nvSpPr>
        <p:spPr>
          <a:xfrm>
            <a:off x="3962400" y="6553200"/>
            <a:ext cx="1219200" cy="227013"/>
          </a:xfrm>
        </p:spPr>
        <p:txBody>
          <a:bodyPr/>
          <a:lstStyle>
            <a:lvl1pPr>
              <a:defRPr/>
            </a:lvl1pPr>
          </a:lstStyle>
          <a:p>
            <a:fld id="{9A80A5C9-09FD-466A-85B9-854B09E723F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5F887-7218-4DB2-8A0E-92C6FB91AFFA}" type="datetimeFigureOut">
              <a:rPr lang="en-US" smtClean="0"/>
              <a:pPr/>
              <a:t>8/16/2013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05F887-7218-4DB2-8A0E-92C6FB91AFFA}" type="datetimeFigureOut">
              <a:rPr lang="en-US" smtClean="0"/>
              <a:pPr/>
              <a:t>8/16/2013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05F887-7218-4DB2-8A0E-92C6FB91AFFA}" type="datetimeFigureOut">
              <a:rPr lang="en-US" smtClean="0"/>
              <a:pPr/>
              <a:t>8/16/2013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05F887-7218-4DB2-8A0E-92C6FB91AFFA}" type="datetimeFigureOut">
              <a:rPr lang="en-US" smtClean="0"/>
              <a:pPr/>
              <a:t>8/16/2013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5F887-7218-4DB2-8A0E-92C6FB91AFFA}" type="datetimeFigureOut">
              <a:rPr lang="en-US" smtClean="0"/>
              <a:pPr/>
              <a:t>8/16/2013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8/16/2013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8/16/2013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16"/>
          <p:cNvSpPr>
            <a:spLocks noChangeArrowheads="1"/>
          </p:cNvSpPr>
          <p:nvPr/>
        </p:nvSpPr>
        <p:spPr bwMode="gray">
          <a:xfrm>
            <a:off x="0" y="6477000"/>
            <a:ext cx="9144000" cy="381000"/>
          </a:xfrm>
          <a:prstGeom prst="rect">
            <a:avLst/>
          </a:prstGeom>
          <a:solidFill>
            <a:srgbClr val="969696">
              <a:alpha val="39999"/>
            </a:srgbClr>
          </a:solidFill>
          <a:ln w="9525">
            <a:noFill/>
            <a:miter lim="800000"/>
            <a:headEnd/>
            <a:tailEnd/>
          </a:ln>
          <a:effectLst/>
        </p:spPr>
        <p:txBody>
          <a:bodyPr wrap="none" anchor="ctr"/>
          <a:lstStyle/>
          <a:p>
            <a:endParaRPr lang="en-US"/>
          </a:p>
        </p:txBody>
      </p:sp>
      <p:sp>
        <p:nvSpPr>
          <p:cNvPr id="1044" name="Freeform 20" descr="gbc_3"/>
          <p:cNvSpPr>
            <a:spLocks/>
          </p:cNvSpPr>
          <p:nvPr/>
        </p:nvSpPr>
        <p:spPr bwMode="gray">
          <a:xfrm>
            <a:off x="0" y="0"/>
            <a:ext cx="8915400" cy="1014413"/>
          </a:xfrm>
          <a:custGeom>
            <a:avLst/>
            <a:gdLst/>
            <a:ahLst/>
            <a:cxnLst>
              <a:cxn ang="0">
                <a:pos x="0" y="576"/>
              </a:cxn>
              <a:cxn ang="0">
                <a:pos x="5465" y="563"/>
              </a:cxn>
              <a:cxn ang="0">
                <a:pos x="5616" y="0"/>
              </a:cxn>
              <a:cxn ang="0">
                <a:pos x="0" y="0"/>
              </a:cxn>
              <a:cxn ang="0">
                <a:pos x="0" y="576"/>
              </a:cxn>
            </a:cxnLst>
            <a:rect l="0" t="0" r="r" b="b"/>
            <a:pathLst>
              <a:path w="5616" h="576">
                <a:moveTo>
                  <a:pt x="0" y="576"/>
                </a:moveTo>
                <a:lnTo>
                  <a:pt x="5465" y="563"/>
                </a:lnTo>
                <a:lnTo>
                  <a:pt x="5616" y="0"/>
                </a:lnTo>
                <a:lnTo>
                  <a:pt x="0" y="0"/>
                </a:lnTo>
                <a:lnTo>
                  <a:pt x="0" y="576"/>
                </a:lnTo>
                <a:close/>
              </a:path>
            </a:pathLst>
          </a:custGeom>
          <a:blipFill dpi="0" rotWithShape="1">
            <a:blip r:embed="rId14"/>
            <a:srcRect/>
            <a:stretch>
              <a:fillRect/>
            </a:stretch>
          </a:blipFill>
          <a:ln w="9525">
            <a:noFill/>
            <a:round/>
            <a:headEnd/>
            <a:tailEnd/>
          </a:ln>
          <a:effectLst/>
        </p:spPr>
        <p:txBody>
          <a:bodyPr/>
          <a:lstStyle/>
          <a:p>
            <a:endParaRPr lang="en-US"/>
          </a:p>
        </p:txBody>
      </p:sp>
      <p:sp>
        <p:nvSpPr>
          <p:cNvPr id="1041" name="Rectangle 17"/>
          <p:cNvSpPr>
            <a:spLocks noChangeArrowheads="1"/>
          </p:cNvSpPr>
          <p:nvPr/>
        </p:nvSpPr>
        <p:spPr bwMode="gray">
          <a:xfrm>
            <a:off x="0" y="403225"/>
            <a:ext cx="9144000" cy="609600"/>
          </a:xfrm>
          <a:prstGeom prst="rect">
            <a:avLst/>
          </a:prstGeom>
          <a:solidFill>
            <a:srgbClr val="173D89">
              <a:alpha val="77000"/>
            </a:srgbClr>
          </a:solidFill>
          <a:ln w="9525">
            <a:noFill/>
            <a:miter lim="800000"/>
            <a:headEnd/>
            <a:tailEnd/>
          </a:ln>
          <a:effectLst/>
        </p:spPr>
        <p:txBody>
          <a:bodyPr wrap="none" anchor="ctr"/>
          <a:lstStyle/>
          <a:p>
            <a:endParaRPr lang="en-US"/>
          </a:p>
        </p:txBody>
      </p:sp>
      <p:sp>
        <p:nvSpPr>
          <p:cNvPr id="1027"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 y="6553200"/>
            <a:ext cx="2438400" cy="3047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mn-lt"/>
              </a:defRPr>
            </a:lvl1pPr>
          </a:lstStyle>
          <a:p>
            <a:fld id="{D7D928B7-87EF-4A3F-B306-575E5E5C3541}" type="datetimeFigureOut">
              <a:rPr lang="en-US" smtClean="0"/>
              <a:pPr/>
              <a:t>8/16/2013</a:t>
            </a:fld>
            <a:endParaRPr lang="en-US"/>
          </a:p>
        </p:txBody>
      </p:sp>
      <p:sp>
        <p:nvSpPr>
          <p:cNvPr id="1030" name="Rectangle 6"/>
          <p:cNvSpPr>
            <a:spLocks noGrp="1" noChangeArrowheads="1"/>
          </p:cNvSpPr>
          <p:nvPr>
            <p:ph type="sldNum" sz="quarter" idx="4"/>
          </p:nvPr>
        </p:nvSpPr>
        <p:spPr bwMode="auto">
          <a:xfrm>
            <a:off x="3962400" y="6553200"/>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latin typeface="Verdana" pitchFamily="34" charset="0"/>
                <a:ea typeface="Verdana" pitchFamily="34" charset="0"/>
                <a:cs typeface="Verdana" pitchFamily="34" charset="0"/>
              </a:defRPr>
            </a:lvl1pPr>
          </a:lstStyle>
          <a:p>
            <a:fld id="{9A80A5C9-09FD-466A-85B9-854B09E723FE}" type="slidenum">
              <a:rPr lang="en-US" smtClean="0"/>
              <a:pPr/>
              <a:t>‹#›</a:t>
            </a:fld>
            <a:endParaRPr lang="en-US"/>
          </a:p>
        </p:txBody>
      </p:sp>
      <p:sp>
        <p:nvSpPr>
          <p:cNvPr id="1042" name="Freeform 18"/>
          <p:cNvSpPr>
            <a:spLocks/>
          </p:cNvSpPr>
          <p:nvPr/>
        </p:nvSpPr>
        <p:spPr bwMode="gray">
          <a:xfrm>
            <a:off x="8664575" y="403225"/>
            <a:ext cx="477838" cy="609600"/>
          </a:xfrm>
          <a:custGeom>
            <a:avLst/>
            <a:gdLst/>
            <a:ahLst/>
            <a:cxnLst>
              <a:cxn ang="0">
                <a:pos x="96" y="0"/>
              </a:cxn>
              <a:cxn ang="0">
                <a:pos x="0" y="384"/>
              </a:cxn>
              <a:cxn ang="0">
                <a:pos x="288" y="384"/>
              </a:cxn>
              <a:cxn ang="0">
                <a:pos x="288" y="0"/>
              </a:cxn>
              <a:cxn ang="0">
                <a:pos x="96" y="0"/>
              </a:cxn>
            </a:cxnLst>
            <a:rect l="0" t="0" r="r" b="b"/>
            <a:pathLst>
              <a:path w="288" h="384">
                <a:moveTo>
                  <a:pt x="96" y="0"/>
                </a:moveTo>
                <a:lnTo>
                  <a:pt x="0" y="384"/>
                </a:lnTo>
                <a:lnTo>
                  <a:pt x="288" y="384"/>
                </a:lnTo>
                <a:lnTo>
                  <a:pt x="288" y="0"/>
                </a:lnTo>
                <a:lnTo>
                  <a:pt x="96" y="0"/>
                </a:lnTo>
                <a:close/>
              </a:path>
            </a:pathLst>
          </a:custGeom>
          <a:solidFill>
            <a:schemeClr val="hlink"/>
          </a:solidFill>
          <a:ln w="9525">
            <a:noFill/>
            <a:round/>
            <a:headEnd/>
            <a:tailEnd/>
          </a:ln>
          <a:effectLst/>
        </p:spPr>
        <p:txBody>
          <a:bodyPr/>
          <a:lstStyle/>
          <a:p>
            <a:endParaRPr lang="en-US"/>
          </a:p>
        </p:txBody>
      </p:sp>
      <p:sp>
        <p:nvSpPr>
          <p:cNvPr id="1026" name="Rectangle 2"/>
          <p:cNvSpPr>
            <a:spLocks noGrp="1" noChangeArrowheads="1"/>
          </p:cNvSpPr>
          <p:nvPr>
            <p:ph type="title"/>
          </p:nvPr>
        </p:nvSpPr>
        <p:spPr bwMode="white">
          <a:xfrm>
            <a:off x="533400" y="412750"/>
            <a:ext cx="82296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5" name="Text Box 21"/>
          <p:cNvSpPr txBox="1">
            <a:spLocks noChangeArrowheads="1"/>
          </p:cNvSpPr>
          <p:nvPr/>
        </p:nvSpPr>
        <p:spPr bwMode="auto">
          <a:xfrm>
            <a:off x="8153400" y="6553201"/>
            <a:ext cx="990600" cy="276999"/>
          </a:xfrm>
          <a:prstGeom prst="rect">
            <a:avLst/>
          </a:prstGeom>
          <a:noFill/>
          <a:ln w="9525">
            <a:noFill/>
            <a:miter lim="800000"/>
            <a:headEnd/>
            <a:tailEnd/>
          </a:ln>
          <a:effectLst/>
        </p:spPr>
        <p:txBody>
          <a:bodyPr wrap="square">
            <a:spAutoFit/>
          </a:bodyPr>
          <a:lstStyle/>
          <a:p>
            <a:pPr algn="ctr"/>
            <a:fld id="{8D37B72C-DE31-46DA-AF5B-97FA3C76E175}" type="slidenum">
              <a:rPr lang="en-US" sz="1200" b="1" smtClean="0">
                <a:solidFill>
                  <a:schemeClr val="tx2"/>
                </a:solidFill>
                <a:latin typeface="Verdana" pitchFamily="34" charset="0"/>
                <a:ea typeface="Verdana" pitchFamily="34" charset="0"/>
                <a:cs typeface="Verdana" pitchFamily="34" charset="0"/>
              </a:rPr>
              <a:pPr algn="ctr"/>
              <a:t>‹#›</a:t>
            </a:fld>
            <a:endParaRPr lang="en-US" sz="1200" b="1">
              <a:solidFill>
                <a:schemeClr val="tx2"/>
              </a:solidFill>
              <a:latin typeface="Verdana" pitchFamily="34" charset="0"/>
              <a:ea typeface="Verdana" pitchFamily="34" charset="0"/>
              <a:cs typeface="Verdana"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3600">
          <a:solidFill>
            <a:schemeClr val="bg1"/>
          </a:solidFill>
          <a:latin typeface="+mj-lt"/>
          <a:ea typeface="+mj-ea"/>
          <a:cs typeface="+mj-cs"/>
        </a:defRPr>
      </a:lvl1pPr>
      <a:lvl2pPr algn="ctr" rtl="0" eaLnBrk="1" fontAlgn="base" hangingPunct="1">
        <a:spcBef>
          <a:spcPct val="0"/>
        </a:spcBef>
        <a:spcAft>
          <a:spcPct val="0"/>
        </a:spcAft>
        <a:defRPr sz="3600">
          <a:solidFill>
            <a:schemeClr val="bg1"/>
          </a:solidFill>
          <a:latin typeface="Tahoma" charset="0"/>
        </a:defRPr>
      </a:lvl2pPr>
      <a:lvl3pPr algn="ctr" rtl="0" eaLnBrk="1" fontAlgn="base" hangingPunct="1">
        <a:spcBef>
          <a:spcPct val="0"/>
        </a:spcBef>
        <a:spcAft>
          <a:spcPct val="0"/>
        </a:spcAft>
        <a:defRPr sz="3600">
          <a:solidFill>
            <a:schemeClr val="bg1"/>
          </a:solidFill>
          <a:latin typeface="Tahoma" charset="0"/>
        </a:defRPr>
      </a:lvl3pPr>
      <a:lvl4pPr algn="ctr" rtl="0" eaLnBrk="1" fontAlgn="base" hangingPunct="1">
        <a:spcBef>
          <a:spcPct val="0"/>
        </a:spcBef>
        <a:spcAft>
          <a:spcPct val="0"/>
        </a:spcAft>
        <a:defRPr sz="3600">
          <a:solidFill>
            <a:schemeClr val="bg1"/>
          </a:solidFill>
          <a:latin typeface="Tahoma" charset="0"/>
        </a:defRPr>
      </a:lvl4pPr>
      <a:lvl5pPr algn="ctr" rtl="0" eaLnBrk="1" fontAlgn="base" hangingPunct="1">
        <a:spcBef>
          <a:spcPct val="0"/>
        </a:spcBef>
        <a:spcAft>
          <a:spcPct val="0"/>
        </a:spcAft>
        <a:defRPr sz="3600">
          <a:solidFill>
            <a:schemeClr val="bg1"/>
          </a:solidFill>
          <a:latin typeface="Tahoma" charset="0"/>
        </a:defRPr>
      </a:lvl5pPr>
      <a:lvl6pPr marL="457200" algn="ctr" rtl="0" eaLnBrk="1" fontAlgn="base" hangingPunct="1">
        <a:spcBef>
          <a:spcPct val="0"/>
        </a:spcBef>
        <a:spcAft>
          <a:spcPct val="0"/>
        </a:spcAft>
        <a:defRPr sz="3600">
          <a:solidFill>
            <a:schemeClr val="bg1"/>
          </a:solidFill>
          <a:latin typeface="Tahoma" charset="0"/>
        </a:defRPr>
      </a:lvl6pPr>
      <a:lvl7pPr marL="914400" algn="ctr" rtl="0" eaLnBrk="1" fontAlgn="base" hangingPunct="1">
        <a:spcBef>
          <a:spcPct val="0"/>
        </a:spcBef>
        <a:spcAft>
          <a:spcPct val="0"/>
        </a:spcAft>
        <a:defRPr sz="3600">
          <a:solidFill>
            <a:schemeClr val="bg1"/>
          </a:solidFill>
          <a:latin typeface="Tahoma" charset="0"/>
        </a:defRPr>
      </a:lvl7pPr>
      <a:lvl8pPr marL="1371600" algn="ctr" rtl="0" eaLnBrk="1" fontAlgn="base" hangingPunct="1">
        <a:spcBef>
          <a:spcPct val="0"/>
        </a:spcBef>
        <a:spcAft>
          <a:spcPct val="0"/>
        </a:spcAft>
        <a:defRPr sz="3600">
          <a:solidFill>
            <a:schemeClr val="bg1"/>
          </a:solidFill>
          <a:latin typeface="Tahoma" charset="0"/>
        </a:defRPr>
      </a:lvl8pPr>
      <a:lvl9pPr marL="1828800" algn="ctr" rtl="0" eaLnBrk="1" fontAlgn="base" hangingPunct="1">
        <a:spcBef>
          <a:spcPct val="0"/>
        </a:spcBef>
        <a:spcAft>
          <a:spcPct val="0"/>
        </a:spcAft>
        <a:defRPr sz="3600">
          <a:solidFill>
            <a:schemeClr val="bg1"/>
          </a:solidFill>
          <a:latin typeface="Tahoma"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5F887-7218-4DB2-8A0E-92C6FB91AFFA}" type="datetimeFigureOut">
              <a:rPr lang="en-US" smtClean="0"/>
              <a:pPr/>
              <a:t>8/16/2013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75989-C98E-451A-8FC7-EA37E030D7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MÔ HÌNH NGHIỆP VỤ</a:t>
            </a:r>
            <a:endParaRPr lang="en-US"/>
          </a:p>
        </p:txBody>
      </p:sp>
      <p:sp>
        <p:nvSpPr>
          <p:cNvPr id="4" name="Subtitle 3"/>
          <p:cNvSpPr>
            <a:spLocks noGrp="1"/>
          </p:cNvSpPr>
          <p:nvPr>
            <p:ph type="subTitle" idx="1"/>
          </p:nvPr>
        </p:nvSpPr>
        <p:spPr/>
        <p:txBody>
          <a:bodyPr/>
          <a:lstStyle/>
          <a:p>
            <a:endParaRPr lang="vi-V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57200" y="76200"/>
            <a:ext cx="914400" cy="646331"/>
          </a:xfrm>
          <a:prstGeom prst="rect">
            <a:avLst/>
          </a:prstGeom>
          <a:noFill/>
        </p:spPr>
        <p:txBody>
          <a:bodyPr wrap="square" rtlCol="0">
            <a:spAutoFit/>
          </a:bodyPr>
          <a:lstStyle/>
          <a:p>
            <a:pPr algn="ctr"/>
            <a:r>
              <a:rPr lang="en-US" b="1" smtClean="0">
                <a:solidFill>
                  <a:schemeClr val="tx2"/>
                </a:solidFill>
              </a:rPr>
              <a:t>Khảo sát</a:t>
            </a:r>
            <a:endParaRPr lang="en-US" b="1">
              <a:solidFill>
                <a:schemeClr val="tx2"/>
              </a:solidFill>
            </a:endParaRPr>
          </a:p>
        </p:txBody>
      </p:sp>
      <p:pic>
        <p:nvPicPr>
          <p:cNvPr id="20486" name="Picture 6"/>
          <p:cNvPicPr>
            <a:picLocks noChangeAspect="1" noChangeArrowheads="1"/>
          </p:cNvPicPr>
          <p:nvPr/>
        </p:nvPicPr>
        <p:blipFill>
          <a:blip r:embed="rId2"/>
          <a:srcRect/>
          <a:stretch>
            <a:fillRect/>
          </a:stretch>
        </p:blipFill>
        <p:spPr bwMode="auto">
          <a:xfrm>
            <a:off x="1400175" y="142875"/>
            <a:ext cx="7743825" cy="6638925"/>
          </a:xfrm>
          <a:prstGeom prst="rect">
            <a:avLst/>
          </a:prstGeom>
          <a:noFill/>
          <a:ln w="9525">
            <a:noFill/>
            <a:miter lim="800000"/>
            <a:headEnd/>
            <a:tailEnd/>
          </a:ln>
          <a:effectLst/>
        </p:spPr>
      </p:pic>
      <p:sp>
        <p:nvSpPr>
          <p:cNvPr id="10" name="Left Brace 9"/>
          <p:cNvSpPr/>
          <p:nvPr/>
        </p:nvSpPr>
        <p:spPr>
          <a:xfrm>
            <a:off x="1219200" y="0"/>
            <a:ext cx="1524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1" name="Left Brace 10"/>
          <p:cNvSpPr/>
          <p:nvPr/>
        </p:nvSpPr>
        <p:spPr>
          <a:xfrm>
            <a:off x="1143000" y="838200"/>
            <a:ext cx="228600" cy="25908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2" name="Left Brace 11"/>
          <p:cNvSpPr/>
          <p:nvPr/>
        </p:nvSpPr>
        <p:spPr>
          <a:xfrm>
            <a:off x="1143000" y="36576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3" name="Left Brace 12"/>
          <p:cNvSpPr/>
          <p:nvPr/>
        </p:nvSpPr>
        <p:spPr>
          <a:xfrm>
            <a:off x="1143000" y="45720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4" name="Left Brace 13"/>
          <p:cNvSpPr/>
          <p:nvPr/>
        </p:nvSpPr>
        <p:spPr>
          <a:xfrm>
            <a:off x="1143000" y="54864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6" name="TextBox 15"/>
          <p:cNvSpPr txBox="1"/>
          <p:nvPr/>
        </p:nvSpPr>
        <p:spPr>
          <a:xfrm>
            <a:off x="381000" y="1676400"/>
            <a:ext cx="762000" cy="1200329"/>
          </a:xfrm>
          <a:prstGeom prst="rect">
            <a:avLst/>
          </a:prstGeom>
          <a:noFill/>
        </p:spPr>
        <p:txBody>
          <a:bodyPr wrap="square" rtlCol="0">
            <a:spAutoFit/>
          </a:bodyPr>
          <a:lstStyle/>
          <a:p>
            <a:pPr algn="ctr"/>
            <a:r>
              <a:rPr lang="en-US" b="1" smtClean="0">
                <a:solidFill>
                  <a:schemeClr val="tx2"/>
                </a:solidFill>
              </a:rPr>
              <a:t>Xác định yêu cầu</a:t>
            </a:r>
            <a:endParaRPr lang="en-US" b="1">
              <a:solidFill>
                <a:schemeClr val="tx2"/>
              </a:solidFill>
            </a:endParaRPr>
          </a:p>
        </p:txBody>
      </p:sp>
      <p:sp>
        <p:nvSpPr>
          <p:cNvPr id="17" name="TextBox 16"/>
          <p:cNvSpPr txBox="1"/>
          <p:nvPr/>
        </p:nvSpPr>
        <p:spPr>
          <a:xfrm>
            <a:off x="304800" y="3697069"/>
            <a:ext cx="838200" cy="646331"/>
          </a:xfrm>
          <a:prstGeom prst="rect">
            <a:avLst/>
          </a:prstGeom>
          <a:noFill/>
        </p:spPr>
        <p:txBody>
          <a:bodyPr wrap="square" rtlCol="0">
            <a:spAutoFit/>
          </a:bodyPr>
          <a:lstStyle/>
          <a:p>
            <a:pPr algn="ctr"/>
            <a:r>
              <a:rPr lang="en-US" b="1" smtClean="0">
                <a:solidFill>
                  <a:schemeClr val="tx2"/>
                </a:solidFill>
              </a:rPr>
              <a:t>Phân tích</a:t>
            </a:r>
            <a:endParaRPr lang="en-US" b="1">
              <a:solidFill>
                <a:schemeClr val="tx2"/>
              </a:solidFill>
            </a:endParaRPr>
          </a:p>
        </p:txBody>
      </p:sp>
      <p:sp>
        <p:nvSpPr>
          <p:cNvPr id="18" name="TextBox 17"/>
          <p:cNvSpPr txBox="1"/>
          <p:nvPr/>
        </p:nvSpPr>
        <p:spPr>
          <a:xfrm>
            <a:off x="152400" y="4611469"/>
            <a:ext cx="990600" cy="646331"/>
          </a:xfrm>
          <a:prstGeom prst="rect">
            <a:avLst/>
          </a:prstGeom>
          <a:noFill/>
        </p:spPr>
        <p:txBody>
          <a:bodyPr wrap="square" rtlCol="0">
            <a:spAutoFit/>
          </a:bodyPr>
          <a:lstStyle/>
          <a:p>
            <a:pPr algn="ctr"/>
            <a:r>
              <a:rPr lang="en-US" b="1" smtClean="0">
                <a:solidFill>
                  <a:schemeClr val="tx2"/>
                </a:solidFill>
              </a:rPr>
              <a:t>Thiết kế logic </a:t>
            </a:r>
            <a:endParaRPr lang="en-US" b="1">
              <a:solidFill>
                <a:schemeClr val="tx2"/>
              </a:solidFill>
            </a:endParaRPr>
          </a:p>
        </p:txBody>
      </p:sp>
      <p:sp>
        <p:nvSpPr>
          <p:cNvPr id="19" name="TextBox 18"/>
          <p:cNvSpPr txBox="1"/>
          <p:nvPr/>
        </p:nvSpPr>
        <p:spPr>
          <a:xfrm>
            <a:off x="152400" y="5525869"/>
            <a:ext cx="990600" cy="646331"/>
          </a:xfrm>
          <a:prstGeom prst="rect">
            <a:avLst/>
          </a:prstGeom>
          <a:noFill/>
        </p:spPr>
        <p:txBody>
          <a:bodyPr wrap="square" rtlCol="0">
            <a:spAutoFit/>
          </a:bodyPr>
          <a:lstStyle/>
          <a:p>
            <a:pPr algn="ctr"/>
            <a:r>
              <a:rPr lang="en-US" b="1" smtClean="0">
                <a:solidFill>
                  <a:schemeClr val="tx2"/>
                </a:solidFill>
              </a:rPr>
              <a:t>Thiết kế vật lý</a:t>
            </a:r>
            <a:endParaRPr lang="en-US" b="1">
              <a:solidFill>
                <a:schemeClr val="tx2"/>
              </a:solidFill>
            </a:endParaRPr>
          </a:p>
        </p:txBody>
      </p:sp>
      <p:pic>
        <p:nvPicPr>
          <p:cNvPr id="1027" name="Picture 3"/>
          <p:cNvPicPr>
            <a:picLocks noChangeAspect="1" noChangeArrowheads="1"/>
          </p:cNvPicPr>
          <p:nvPr/>
        </p:nvPicPr>
        <p:blipFill>
          <a:blip r:embed="rId3"/>
          <a:srcRect/>
          <a:stretch>
            <a:fillRect/>
          </a:stretch>
        </p:blipFill>
        <p:spPr bwMode="auto">
          <a:xfrm>
            <a:off x="1400175" y="142875"/>
            <a:ext cx="7743825" cy="66389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Horizontal)">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Nội dung chính</a:t>
            </a:r>
            <a:endParaRPr lang="en-US"/>
          </a:p>
        </p:txBody>
      </p:sp>
      <p:sp>
        <p:nvSpPr>
          <p:cNvPr id="3" name="Content Placeholder 2"/>
          <p:cNvSpPr>
            <a:spLocks noGrp="1"/>
          </p:cNvSpPr>
          <p:nvPr>
            <p:ph idx="1"/>
          </p:nvPr>
        </p:nvSpPr>
        <p:spPr/>
        <p:txBody>
          <a:bodyPr/>
          <a:lstStyle/>
          <a:p>
            <a:r>
              <a:rPr lang="en-US" smtClean="0"/>
              <a:t>Khái niệm về mô hình nghiệp vụ</a:t>
            </a:r>
          </a:p>
          <a:p>
            <a:r>
              <a:rPr lang="en-US" smtClean="0"/>
              <a:t>Các thành phần của mô hình nghiệp vụ</a:t>
            </a:r>
          </a:p>
          <a:p>
            <a:r>
              <a:rPr lang="en-US" smtClean="0"/>
              <a:t>Các bước xây dựng mô hình nghiệp vụ</a:t>
            </a:r>
          </a:p>
          <a:p>
            <a:r>
              <a:rPr lang="en-US" smtClean="0"/>
              <a:t>Sử dụng mô hình nghiệp vụ để phân tích</a:t>
            </a:r>
          </a:p>
          <a:p>
            <a:r>
              <a:rPr lang="en-US" smtClean="0"/>
              <a:t>Ví dụ</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Khái niệm, thuật ngữ</a:t>
            </a:r>
            <a:endParaRPr lang="en-US"/>
          </a:p>
        </p:txBody>
      </p:sp>
      <p:sp>
        <p:nvSpPr>
          <p:cNvPr id="3" name="Content Placeholder 2"/>
          <p:cNvSpPr>
            <a:spLocks noGrp="1"/>
          </p:cNvSpPr>
          <p:nvPr>
            <p:ph idx="1"/>
          </p:nvPr>
        </p:nvSpPr>
        <p:spPr>
          <a:xfrm>
            <a:off x="457200" y="1828800"/>
            <a:ext cx="8229600" cy="4800600"/>
          </a:xfrm>
        </p:spPr>
        <p:txBody>
          <a:bodyPr/>
          <a:lstStyle/>
          <a:p>
            <a:pPr lvl="1"/>
            <a:r>
              <a:rPr lang="en-US" smtClean="0"/>
              <a:t>Công việc – chức năng (function)</a:t>
            </a:r>
          </a:p>
          <a:p>
            <a:pPr lvl="1"/>
            <a:r>
              <a:rPr lang="en-US" smtClean="0"/>
              <a:t>Thủ tục – quy tắc nghiệp vụ (business rule)</a:t>
            </a:r>
          </a:p>
          <a:p>
            <a:pPr lvl="1"/>
            <a:r>
              <a:rPr lang="en-US" smtClean="0"/>
              <a:t>Hồ sơ, tài liệu – thực thể dữ liệu (data entity)</a:t>
            </a:r>
          </a:p>
          <a:p>
            <a:endParaRPr lang="en-US"/>
          </a:p>
        </p:txBody>
      </p:sp>
      <p:pic>
        <p:nvPicPr>
          <p:cNvPr id="5" name="Picture 4" descr="work-programmer.jpg"/>
          <p:cNvPicPr>
            <a:picLocks noChangeAspect="1"/>
          </p:cNvPicPr>
          <p:nvPr/>
        </p:nvPicPr>
        <p:blipFill>
          <a:blip r:embed="rId2"/>
          <a:stretch>
            <a:fillRect/>
          </a:stretch>
        </p:blipFill>
        <p:spPr>
          <a:xfrm>
            <a:off x="990600" y="3733800"/>
            <a:ext cx="1676400" cy="1866392"/>
          </a:xfrm>
          <a:prstGeom prst="rect">
            <a:avLst/>
          </a:prstGeom>
        </p:spPr>
      </p:pic>
      <p:pic>
        <p:nvPicPr>
          <p:cNvPr id="37892" name="Picture 4" descr="https://encrypted-tbn0.gstatic.com/images?q=tbn:ANd9GcQTDo1o4MKry3PR66_l3KVQzV6iZriG2pxpIWWuyX14Ch9KWz0xtw"/>
          <p:cNvPicPr>
            <a:picLocks noChangeAspect="1" noChangeArrowheads="1"/>
          </p:cNvPicPr>
          <p:nvPr/>
        </p:nvPicPr>
        <p:blipFill>
          <a:blip r:embed="rId3"/>
          <a:srcRect/>
          <a:stretch>
            <a:fillRect/>
          </a:stretch>
        </p:blipFill>
        <p:spPr bwMode="auto">
          <a:xfrm>
            <a:off x="3886200" y="3927856"/>
            <a:ext cx="1638300" cy="1638300"/>
          </a:xfrm>
          <a:prstGeom prst="rect">
            <a:avLst/>
          </a:prstGeom>
          <a:noFill/>
        </p:spPr>
      </p:pic>
      <p:pic>
        <p:nvPicPr>
          <p:cNvPr id="37894" name="Picture 6" descr="https://encrypted-tbn1.gstatic.com/images?q=tbn:ANd9GcQUWNwExflVGkscEl2E2zkSzKL13CHfSLD4qQf8SJ0To-7SiYK7Ig"/>
          <p:cNvPicPr>
            <a:picLocks noChangeAspect="1" noChangeArrowheads="1"/>
          </p:cNvPicPr>
          <p:nvPr/>
        </p:nvPicPr>
        <p:blipFill>
          <a:blip r:embed="rId4"/>
          <a:srcRect r="50985"/>
          <a:stretch>
            <a:fillRect/>
          </a:stretch>
        </p:blipFill>
        <p:spPr bwMode="auto">
          <a:xfrm>
            <a:off x="6553200" y="3927856"/>
            <a:ext cx="1598108" cy="181927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Khái niệm, thuật ngữ…</a:t>
            </a:r>
            <a:endParaRPr lang="en-US"/>
          </a:p>
        </p:txBody>
      </p:sp>
      <p:sp>
        <p:nvSpPr>
          <p:cNvPr id="3" name="Content Placeholder 2"/>
          <p:cNvSpPr>
            <a:spLocks noGrp="1"/>
          </p:cNvSpPr>
          <p:nvPr>
            <p:ph idx="1"/>
          </p:nvPr>
        </p:nvSpPr>
        <p:spPr/>
        <p:txBody>
          <a:bodyPr/>
          <a:lstStyle/>
          <a:p>
            <a:r>
              <a:rPr lang="en-US" smtClean="0"/>
              <a:t>Công việc – chức năng</a:t>
            </a:r>
          </a:p>
          <a:p>
            <a:pPr lvl="1"/>
            <a:r>
              <a:rPr lang="en-US" smtClean="0"/>
              <a:t>Tập hợp hoạt động có liên quan với nhau diễn ra trong một phạm vi, có tác động lên dữ liệu</a:t>
            </a:r>
          </a:p>
          <a:p>
            <a:pPr lvl="1"/>
            <a:r>
              <a:rPr lang="en-US" smtClean="0"/>
              <a:t>Tên gọi: </a:t>
            </a:r>
            <a:r>
              <a:rPr lang="en-US" i="1" smtClean="0">
                <a:solidFill>
                  <a:srgbClr val="C00000"/>
                </a:solidFill>
              </a:rPr>
              <a:t>Động từ + bổ ngữ</a:t>
            </a:r>
          </a:p>
          <a:p>
            <a:pPr lvl="1"/>
            <a:r>
              <a:rPr lang="en-US" smtClean="0"/>
              <a:t>Các mức:</a:t>
            </a:r>
          </a:p>
          <a:p>
            <a:pPr lvl="2"/>
            <a:r>
              <a:rPr lang="en-US" smtClean="0"/>
              <a:t>Lĩnh vực (area of activites)</a:t>
            </a:r>
          </a:p>
          <a:p>
            <a:pPr lvl="2"/>
            <a:r>
              <a:rPr lang="en-US" smtClean="0"/>
              <a:t>Hoạt động (activity)</a:t>
            </a:r>
          </a:p>
          <a:p>
            <a:pPr lvl="2"/>
            <a:r>
              <a:rPr lang="en-US" smtClean="0"/>
              <a:t>Nhiệm vụ (task)</a:t>
            </a:r>
          </a:p>
          <a:p>
            <a:pPr lvl="2"/>
            <a:r>
              <a:rPr lang="en-US" smtClean="0"/>
              <a:t>Hành động (action)</a:t>
            </a:r>
          </a:p>
          <a:p>
            <a:pPr lvl="1"/>
            <a:r>
              <a:rPr lang="en-US" smtClean="0"/>
              <a:t>Loại hình:</a:t>
            </a:r>
          </a:p>
          <a:p>
            <a:pPr lvl="2"/>
            <a:r>
              <a:rPr lang="en-US" smtClean="0"/>
              <a:t>Thu thập, cập nhật, tạo, xử lý, truyền, trình diễn</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Khái niệm, thuật ngữ…</a:t>
            </a:r>
            <a:endParaRPr lang="en-US"/>
          </a:p>
        </p:txBody>
      </p:sp>
      <p:sp>
        <p:nvSpPr>
          <p:cNvPr id="3" name="Content Placeholder 2"/>
          <p:cNvSpPr>
            <a:spLocks noGrp="1"/>
          </p:cNvSpPr>
          <p:nvPr>
            <p:ph idx="1"/>
          </p:nvPr>
        </p:nvSpPr>
        <p:spPr/>
        <p:txBody>
          <a:bodyPr/>
          <a:lstStyle/>
          <a:p>
            <a:pPr>
              <a:lnSpc>
                <a:spcPct val="120000"/>
              </a:lnSpc>
            </a:pPr>
            <a:r>
              <a:rPr lang="en-US" smtClean="0"/>
              <a:t>Thủ tục - quy tắc nghiệp vụ</a:t>
            </a:r>
          </a:p>
          <a:p>
            <a:pPr lvl="1">
              <a:lnSpc>
                <a:spcPct val="120000"/>
              </a:lnSpc>
            </a:pPr>
            <a:r>
              <a:rPr lang="en-US" smtClean="0"/>
              <a:t>Những quy tắc, quy định hay hướng dẫn chi phối các hoạt động của tổ chức nhằm đảm bảo sự hiệu quả của chúng</a:t>
            </a:r>
          </a:p>
          <a:p>
            <a:pPr lvl="1">
              <a:lnSpc>
                <a:spcPct val="120000"/>
              </a:lnSpc>
            </a:pPr>
            <a:r>
              <a:rPr lang="en-US" smtClean="0"/>
              <a:t>Có 3 loại:</a:t>
            </a:r>
          </a:p>
          <a:p>
            <a:pPr lvl="2">
              <a:lnSpc>
                <a:spcPct val="120000"/>
              </a:lnSpc>
            </a:pPr>
            <a:r>
              <a:rPr lang="en-US" smtClean="0"/>
              <a:t>Về quản lý: bên trong/ bên ngoài tổ chức</a:t>
            </a:r>
          </a:p>
          <a:p>
            <a:pPr lvl="2">
              <a:lnSpc>
                <a:spcPct val="120000"/>
              </a:lnSpc>
            </a:pPr>
            <a:r>
              <a:rPr lang="en-US" smtClean="0"/>
              <a:t>Về mặt tổ chức: có thể thay đổi</a:t>
            </a:r>
          </a:p>
          <a:p>
            <a:pPr lvl="2">
              <a:lnSpc>
                <a:spcPct val="120000"/>
              </a:lnSpc>
            </a:pPr>
            <a:r>
              <a:rPr lang="en-US" smtClean="0"/>
              <a:t>Về kĩ thuật: phải tuân thủ quy tắc, gắn với thiết bị</a:t>
            </a:r>
            <a:endParaRPr lang="en-US"/>
          </a:p>
        </p:txBody>
      </p:sp>
      <p:pic>
        <p:nvPicPr>
          <p:cNvPr id="38914" name="Picture 2" descr="https://encrypted-tbn2.gstatic.com/images?q=tbn:ANd9GcQEBlE4pYVuwclEjmbSO30Aj7rW93GZyPC5Yatm_QYHKJ29Ju1e"/>
          <p:cNvPicPr>
            <a:picLocks noChangeAspect="1" noChangeArrowheads="1"/>
          </p:cNvPicPr>
          <p:nvPr/>
        </p:nvPicPr>
        <p:blipFill>
          <a:blip r:embed="rId2"/>
          <a:srcRect/>
          <a:stretch>
            <a:fillRect/>
          </a:stretch>
        </p:blipFill>
        <p:spPr bwMode="auto">
          <a:xfrm>
            <a:off x="3352800" y="4724400"/>
            <a:ext cx="1981200" cy="14859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Khái niệm, thuật ngữ…</a:t>
            </a:r>
            <a:endParaRPr lang="en-US"/>
          </a:p>
        </p:txBody>
      </p:sp>
      <p:sp>
        <p:nvSpPr>
          <p:cNvPr id="3" name="Content Placeholder 2"/>
          <p:cNvSpPr>
            <a:spLocks noGrp="1"/>
          </p:cNvSpPr>
          <p:nvPr>
            <p:ph idx="1"/>
          </p:nvPr>
        </p:nvSpPr>
        <p:spPr/>
        <p:txBody>
          <a:bodyPr/>
          <a:lstStyle/>
          <a:p>
            <a:r>
              <a:rPr lang="en-US" smtClean="0"/>
              <a:t>Hồ sơ dữ liệu – thực thể dữ liệu</a:t>
            </a:r>
          </a:p>
          <a:p>
            <a:pPr lvl="1"/>
            <a:r>
              <a:rPr lang="en-US" smtClean="0"/>
              <a:t>Một đối tượng của thế giới thực mang dữ liệu xác định: chứng từ, hóa đơn,…</a:t>
            </a:r>
          </a:p>
          <a:p>
            <a:pPr lvl="1"/>
            <a:r>
              <a:rPr lang="en-US" smtClean="0"/>
              <a:t>Tên: </a:t>
            </a:r>
            <a:r>
              <a:rPr lang="en-US" i="1" smtClean="0">
                <a:solidFill>
                  <a:srgbClr val="C00000"/>
                </a:solidFill>
              </a:rPr>
              <a:t>Danh từ</a:t>
            </a:r>
          </a:p>
          <a:p>
            <a:pPr lvl="1"/>
            <a:r>
              <a:rPr lang="en-US" smtClean="0"/>
              <a:t>Vai trò: là đầu vào, đầu ra và đối tượng tác động của các hoạt động nghiệp vụ</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Khái niệm mô hình nghiệp vụ</a:t>
            </a:r>
            <a:endParaRPr lang="en-US"/>
          </a:p>
        </p:txBody>
      </p:sp>
      <p:sp>
        <p:nvSpPr>
          <p:cNvPr id="3" name="Content Placeholder 2"/>
          <p:cNvSpPr>
            <a:spLocks noGrp="1"/>
          </p:cNvSpPr>
          <p:nvPr>
            <p:ph idx="1"/>
          </p:nvPr>
        </p:nvSpPr>
        <p:spPr>
          <a:xfrm>
            <a:off x="381000" y="1219200"/>
            <a:ext cx="8534400" cy="5181600"/>
          </a:xfrm>
        </p:spPr>
        <p:txBody>
          <a:bodyPr/>
          <a:lstStyle/>
          <a:p>
            <a:r>
              <a:rPr lang="en-US" smtClean="0"/>
              <a:t>Mô hình nghiệp vụ là mô tả về các chức năng nghiệp vụ của một tổ chức và những mối quan hệ giữa các chức năng và giữa chúng với với môi trường</a:t>
            </a:r>
          </a:p>
          <a:p>
            <a:r>
              <a:rPr lang="en-US" smtClean="0"/>
              <a:t>Mục đích của mô hình nghiệp vụ:</a:t>
            </a:r>
          </a:p>
          <a:p>
            <a:pPr lvl="1"/>
            <a:r>
              <a:rPr lang="en-US" smtClean="0"/>
              <a:t>Nắm bắt yêu cầu hệ thống cần xây dựng</a:t>
            </a:r>
          </a:p>
          <a:p>
            <a:r>
              <a:rPr lang="en-US" smtClean="0"/>
              <a:t>Các thành phần:</a:t>
            </a:r>
          </a:p>
          <a:p>
            <a:pPr marL="1257300" lvl="2" indent="-342900">
              <a:buClr>
                <a:srgbClr val="C00000"/>
              </a:buClr>
              <a:buFont typeface="+mj-lt"/>
              <a:buAutoNum type="arabicPeriod"/>
            </a:pPr>
            <a:r>
              <a:rPr lang="en-US" b="1" i="1" smtClean="0">
                <a:solidFill>
                  <a:srgbClr val="C00000"/>
                </a:solidFill>
              </a:rPr>
              <a:t>Biểu đồ ngữ cảnh</a:t>
            </a:r>
          </a:p>
          <a:p>
            <a:pPr marL="1257300" lvl="2" indent="-342900">
              <a:buClr>
                <a:srgbClr val="C00000"/>
              </a:buClr>
              <a:buFont typeface="+mj-lt"/>
              <a:buAutoNum type="arabicPeriod"/>
            </a:pPr>
            <a:r>
              <a:rPr lang="en-US" b="1" i="1" smtClean="0">
                <a:solidFill>
                  <a:srgbClr val="C00000"/>
                </a:solidFill>
              </a:rPr>
              <a:t>Biểu đồ phân rã chức năng</a:t>
            </a:r>
          </a:p>
          <a:p>
            <a:pPr marL="1257300" lvl="2" indent="-342900">
              <a:buClr>
                <a:srgbClr val="C00000"/>
              </a:buClr>
              <a:buFont typeface="+mj-lt"/>
              <a:buAutoNum type="arabicPeriod"/>
            </a:pPr>
            <a:r>
              <a:rPr lang="en-US" b="1" i="1" smtClean="0">
                <a:solidFill>
                  <a:srgbClr val="C00000"/>
                </a:solidFill>
              </a:rPr>
              <a:t>Mô tả chi tiết chức năng lá</a:t>
            </a:r>
          </a:p>
          <a:p>
            <a:pPr marL="1257300" lvl="2" indent="-342900">
              <a:buClr>
                <a:srgbClr val="C00000"/>
              </a:buClr>
              <a:buFont typeface="+mj-lt"/>
              <a:buAutoNum type="arabicPeriod"/>
            </a:pPr>
            <a:r>
              <a:rPr lang="en-US" b="1" i="1" smtClean="0">
                <a:solidFill>
                  <a:srgbClr val="C00000"/>
                </a:solidFill>
              </a:rPr>
              <a:t>Ma trận thực thể dữ liệu – chức năng</a:t>
            </a:r>
          </a:p>
          <a:p>
            <a:pPr marL="1257300" lvl="2" indent="-342900">
              <a:buClr>
                <a:srgbClr val="C00000"/>
              </a:buClr>
              <a:buFont typeface="+mj-lt"/>
              <a:buAutoNum type="arabicPeriod"/>
            </a:pPr>
            <a:r>
              <a:rPr lang="en-US" b="1" i="1" smtClean="0">
                <a:solidFill>
                  <a:srgbClr val="C00000"/>
                </a:solidFill>
              </a:rPr>
              <a:t>Danh sách hồ sơ dữ liệu sử dụng</a:t>
            </a:r>
          </a:p>
          <a:p>
            <a:pPr marL="1257300" lvl="2" indent="-342900">
              <a:buClr>
                <a:srgbClr val="C00000"/>
              </a:buClr>
              <a:buFont typeface="+mj-lt"/>
              <a:buAutoNum type="arabicPeriod"/>
            </a:pPr>
            <a:r>
              <a:rPr lang="en-US" b="1" i="1" smtClean="0">
                <a:solidFill>
                  <a:srgbClr val="C00000"/>
                </a:solidFill>
              </a:rPr>
              <a:t>Biều đồ hoạt động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pPr algn="ctr"/>
            <a:r>
              <a:rPr lang="en-US" sz="3600" b="1" smtClean="0">
                <a:solidFill>
                  <a:schemeClr val="tx2"/>
                </a:solidFill>
              </a:rPr>
              <a:t>1. Biểu đồ ngữ cảnh</a:t>
            </a:r>
            <a:endParaRPr lang="en-US" sz="3600" b="1">
              <a:solidFill>
                <a:schemeClr val="tx2"/>
              </a:solidFill>
            </a:endParaRPr>
          </a:p>
        </p:txBody>
      </p:sp>
      <p:sp>
        <p:nvSpPr>
          <p:cNvPr id="8" name="Content Placeholder 2"/>
          <p:cNvSpPr txBox="1">
            <a:spLocks/>
          </p:cNvSpPr>
          <p:nvPr/>
        </p:nvSpPr>
        <p:spPr bwMode="auto">
          <a:xfrm>
            <a:off x="2362200" y="3200400"/>
            <a:ext cx="4800600" cy="1066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Giới thiệu</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Ký pháp</a:t>
            </a:r>
            <a:endParaRPr kumimoji="0" lang="en-US" sz="1800" b="0" i="0" u="none" strike="noStrike" kern="0" cap="none" spc="0" normalizeH="0" baseline="0" noProof="0">
              <a:ln>
                <a:noFill/>
              </a:ln>
              <a:solidFill>
                <a:schemeClr val="tx2"/>
              </a:solidFill>
              <a:effectLst/>
              <a:uLnTx/>
              <a:uFillTx/>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Giới thiệu</a:t>
            </a:r>
            <a:endParaRPr lang="en-US"/>
          </a:p>
        </p:txBody>
      </p:sp>
      <p:sp>
        <p:nvSpPr>
          <p:cNvPr id="5" name="Content Placeholder 4"/>
          <p:cNvSpPr>
            <a:spLocks noGrp="1"/>
          </p:cNvSpPr>
          <p:nvPr>
            <p:ph idx="1"/>
          </p:nvPr>
        </p:nvSpPr>
        <p:spPr/>
        <p:txBody>
          <a:bodyPr/>
          <a:lstStyle/>
          <a:p>
            <a:r>
              <a:rPr lang="en-US" smtClean="0"/>
              <a:t>Biểu đồ ngữ cảnh (context diagram) mô tả hệ thống trong môi trường của nó</a:t>
            </a:r>
          </a:p>
          <a:p>
            <a:r>
              <a:rPr lang="en-US" smtClean="0"/>
              <a:t>Các phần tử</a:t>
            </a:r>
          </a:p>
          <a:p>
            <a:pPr lvl="1"/>
            <a:r>
              <a:rPr lang="en-US" smtClean="0"/>
              <a:t>1 tiến trình duy nhất mô tả hệ thống</a:t>
            </a:r>
          </a:p>
          <a:p>
            <a:pPr lvl="1"/>
            <a:r>
              <a:rPr lang="en-US" smtClean="0"/>
              <a:t>Các tác nhân – môi trường</a:t>
            </a:r>
          </a:p>
          <a:p>
            <a:pPr lvl="1"/>
            <a:r>
              <a:rPr lang="en-US" smtClean="0"/>
              <a:t>Các tương tác giữa hệ thống </a:t>
            </a:r>
            <a:br>
              <a:rPr lang="en-US" smtClean="0"/>
            </a:br>
            <a:r>
              <a:rPr lang="en-US" smtClean="0"/>
              <a:t>và tác nhân</a:t>
            </a:r>
            <a:endParaRPr lang="en-US"/>
          </a:p>
        </p:txBody>
      </p:sp>
      <p:pic>
        <p:nvPicPr>
          <p:cNvPr id="1026" name="Picture 2"/>
          <p:cNvPicPr>
            <a:picLocks noChangeAspect="1" noChangeArrowheads="1"/>
          </p:cNvPicPr>
          <p:nvPr/>
        </p:nvPicPr>
        <p:blipFill>
          <a:blip r:embed="rId2"/>
          <a:srcRect/>
          <a:stretch>
            <a:fillRect/>
          </a:stretch>
        </p:blipFill>
        <p:spPr bwMode="auto">
          <a:xfrm>
            <a:off x="4953000" y="3962400"/>
            <a:ext cx="3733800" cy="22132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Ký pháp</a:t>
            </a:r>
            <a:endParaRPr lang="en-US"/>
          </a:p>
        </p:txBody>
      </p:sp>
      <p:sp>
        <p:nvSpPr>
          <p:cNvPr id="5" name="Rounded Rectangle 4"/>
          <p:cNvSpPr/>
          <p:nvPr/>
        </p:nvSpPr>
        <p:spPr>
          <a:xfrm>
            <a:off x="2819400" y="2057400"/>
            <a:ext cx="1447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Tên</a:t>
            </a:r>
            <a:endParaRPr lang="en-US"/>
          </a:p>
        </p:txBody>
      </p:sp>
      <p:sp>
        <p:nvSpPr>
          <p:cNvPr id="6" name="Rectangle 5"/>
          <p:cNvSpPr/>
          <p:nvPr/>
        </p:nvSpPr>
        <p:spPr>
          <a:xfrm>
            <a:off x="2819400" y="3200400"/>
            <a:ext cx="1447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Tên</a:t>
            </a:r>
            <a:endParaRPr lang="en-US"/>
          </a:p>
        </p:txBody>
      </p:sp>
      <p:cxnSp>
        <p:nvCxnSpPr>
          <p:cNvPr id="8" name="Straight Arrow Connector 7"/>
          <p:cNvCxnSpPr/>
          <p:nvPr/>
        </p:nvCxnSpPr>
        <p:spPr>
          <a:xfrm>
            <a:off x="2895600" y="4343400"/>
            <a:ext cx="12954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TextBox 8"/>
          <p:cNvSpPr txBox="1"/>
          <p:nvPr/>
        </p:nvSpPr>
        <p:spPr>
          <a:xfrm>
            <a:off x="3124200" y="4038600"/>
            <a:ext cx="685800" cy="381000"/>
          </a:xfrm>
          <a:prstGeom prst="rect">
            <a:avLst/>
          </a:prstGeom>
          <a:noFill/>
        </p:spPr>
        <p:txBody>
          <a:bodyPr wrap="square" rtlCol="0">
            <a:spAutoFit/>
          </a:bodyPr>
          <a:lstStyle/>
          <a:p>
            <a:r>
              <a:rPr lang="en-US" smtClean="0"/>
              <a:t>Tên</a:t>
            </a:r>
            <a:endParaRPr lang="en-US"/>
          </a:p>
        </p:txBody>
      </p:sp>
      <p:sp>
        <p:nvSpPr>
          <p:cNvPr id="10" name="Content Placeholder 9"/>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609600" y="1752600"/>
            <a:ext cx="7904953" cy="35480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pPr algn="ctr"/>
            <a:r>
              <a:rPr lang="en-US" sz="3600" b="1" smtClean="0">
                <a:solidFill>
                  <a:schemeClr val="tx2"/>
                </a:solidFill>
              </a:rPr>
              <a:t>2. Biểu đồ phân rã chức năng</a:t>
            </a:r>
            <a:endParaRPr lang="en-US" sz="3600" b="1">
              <a:solidFill>
                <a:schemeClr val="tx2"/>
              </a:solidFill>
            </a:endParaRPr>
          </a:p>
        </p:txBody>
      </p:sp>
      <p:sp>
        <p:nvSpPr>
          <p:cNvPr id="8" name="Content Placeholder 2"/>
          <p:cNvSpPr txBox="1">
            <a:spLocks/>
          </p:cNvSpPr>
          <p:nvPr/>
        </p:nvSpPr>
        <p:spPr bwMode="auto">
          <a:xfrm>
            <a:off x="2133600" y="3429000"/>
            <a:ext cx="6400800" cy="2438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Giới thiệu</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Các phần tử của biểu đồ ngữ cảnh</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Xây dựng biểu đồ phân rã chức năng</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Các quy tắc biểu diễn </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Các dạng biểu đồ</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Xây dựng biểu đồ theo cách từ dưới lên</a:t>
            </a:r>
            <a:endParaRPr lang="en-US">
              <a:solidFill>
                <a:schemeClr val="tx2"/>
              </a:solidFill>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sz="2000" b="0" i="0" u="none" strike="noStrike" kern="0" cap="none" spc="0" normalizeH="0" baseline="0" noProof="0" smtClean="0">
                <a:ln>
                  <a:noFill/>
                </a:ln>
                <a:solidFill>
                  <a:schemeClr val="tx2"/>
                </a:solidFill>
                <a:effectLst/>
                <a:uLnTx/>
                <a:uFillTx/>
                <a:latin typeface="+mn-lt"/>
                <a:ea typeface="+mn-ea"/>
                <a:cs typeface="+mn-cs"/>
              </a:rPr>
              <a:t> </a:t>
            </a:r>
            <a:endParaRPr kumimoji="0" lang="en-US" sz="1800" b="0" i="0" u="none" strike="noStrike" kern="0" cap="none" spc="0" normalizeH="0" baseline="0" noProof="0">
              <a:ln>
                <a:noFill/>
              </a:ln>
              <a:solidFill>
                <a:schemeClr val="tx2"/>
              </a:solidFill>
              <a:effectLst/>
              <a:uLnTx/>
              <a:uFillTx/>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Giới thiệu</a:t>
            </a:r>
            <a:endParaRPr lang="en-US"/>
          </a:p>
        </p:txBody>
      </p:sp>
      <p:sp>
        <p:nvSpPr>
          <p:cNvPr id="5" name="Content Placeholder 4"/>
          <p:cNvSpPr>
            <a:spLocks noGrp="1"/>
          </p:cNvSpPr>
          <p:nvPr>
            <p:ph idx="1"/>
          </p:nvPr>
        </p:nvSpPr>
        <p:spPr/>
        <p:txBody>
          <a:bodyPr/>
          <a:lstStyle/>
          <a:p>
            <a:r>
              <a:rPr lang="en-US" smtClean="0"/>
              <a:t>Mô tả chức năng nghiệp vụ của toàn hệ thống phân thành các mức ở dạng cây phân cấp</a:t>
            </a:r>
          </a:p>
          <a:p>
            <a:r>
              <a:rPr lang="en-US" smtClean="0"/>
              <a:t>Mục đích:</a:t>
            </a:r>
          </a:p>
          <a:p>
            <a:pPr lvl="1"/>
            <a:r>
              <a:rPr lang="en-US" smtClean="0"/>
              <a:t>Hiểu được tổ chức và hoạt động của hệ thống</a:t>
            </a:r>
          </a:p>
          <a:p>
            <a:pPr lvl="1"/>
            <a:r>
              <a:rPr lang="en-US" smtClean="0"/>
              <a:t>Hỗ trợ xác định miền nghiên cứu</a:t>
            </a:r>
          </a:p>
          <a:p>
            <a:pPr lvl="1"/>
            <a:r>
              <a:rPr lang="en-US" smtClean="0"/>
              <a:t>Thể hiện vị trí công việc trong hệ thống</a:t>
            </a:r>
          </a:p>
          <a:p>
            <a:pPr lvl="1"/>
            <a:r>
              <a:rPr lang="en-US" smtClean="0"/>
              <a:t>Cơ sở để cấu trúc hệ thống</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phần tử</a:t>
            </a:r>
            <a:endParaRPr lang="en-US"/>
          </a:p>
        </p:txBody>
      </p:sp>
      <p:sp>
        <p:nvSpPr>
          <p:cNvPr id="3" name="Content Placeholder 2"/>
          <p:cNvSpPr>
            <a:spLocks noGrp="1"/>
          </p:cNvSpPr>
          <p:nvPr>
            <p:ph idx="1"/>
          </p:nvPr>
        </p:nvSpPr>
        <p:spPr>
          <a:xfrm>
            <a:off x="457200" y="3886200"/>
            <a:ext cx="8229600" cy="2514600"/>
          </a:xfrm>
        </p:spPr>
        <p:txBody>
          <a:bodyPr/>
          <a:lstStyle/>
          <a:p>
            <a:r>
              <a:rPr lang="en-US" smtClean="0"/>
              <a:t>Chức năng mức cao nhất: chức năng gốc (mức 0)</a:t>
            </a:r>
          </a:p>
          <a:p>
            <a:r>
              <a:rPr lang="en-US" smtClean="0"/>
              <a:t>Chức năng mức thấp nhất: chức năng lá</a:t>
            </a:r>
          </a:p>
          <a:p>
            <a:r>
              <a:rPr lang="en-US" smtClean="0"/>
              <a:t>Đánh số chức năng: </a:t>
            </a:r>
            <a:r>
              <a:rPr lang="en-US" b="1" smtClean="0">
                <a:solidFill>
                  <a:srgbClr val="C00000"/>
                </a:solidFill>
              </a:rPr>
              <a:t>m.n</a:t>
            </a:r>
          </a:p>
          <a:p>
            <a:pPr lvl="1"/>
            <a:r>
              <a:rPr lang="en-US" smtClean="0"/>
              <a:t>m: số thứ tự của chức năng cha</a:t>
            </a:r>
          </a:p>
          <a:p>
            <a:pPr lvl="1"/>
            <a:r>
              <a:rPr lang="en-US" smtClean="0"/>
              <a:t>n: số thứ tự của chức năng con</a:t>
            </a:r>
            <a:endParaRPr lang="en-US"/>
          </a:p>
        </p:txBody>
      </p:sp>
      <p:pic>
        <p:nvPicPr>
          <p:cNvPr id="2050" name="Picture 2"/>
          <p:cNvPicPr>
            <a:picLocks noChangeAspect="1" noChangeArrowheads="1"/>
          </p:cNvPicPr>
          <p:nvPr/>
        </p:nvPicPr>
        <p:blipFill>
          <a:blip r:embed="rId2"/>
          <a:srcRect/>
          <a:stretch>
            <a:fillRect/>
          </a:stretch>
        </p:blipFill>
        <p:spPr bwMode="auto">
          <a:xfrm>
            <a:off x="609600" y="1275336"/>
            <a:ext cx="7515225" cy="24298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Xây dựng biểu đồ phân rã chức năng</a:t>
            </a:r>
            <a:endParaRPr lang="en-US"/>
          </a:p>
        </p:txBody>
      </p:sp>
      <p:sp>
        <p:nvSpPr>
          <p:cNvPr id="3" name="Content Placeholder 2"/>
          <p:cNvSpPr>
            <a:spLocks noGrp="1"/>
          </p:cNvSpPr>
          <p:nvPr>
            <p:ph idx="1"/>
          </p:nvPr>
        </p:nvSpPr>
        <p:spPr/>
        <p:txBody>
          <a:bodyPr/>
          <a:lstStyle/>
          <a:p>
            <a:r>
              <a:rPr lang="en-US" smtClean="0"/>
              <a:t>Có 2 cách tiếp cận:</a:t>
            </a:r>
          </a:p>
          <a:p>
            <a:pPr lvl="1"/>
            <a:r>
              <a:rPr lang="en-US" i="1" smtClean="0"/>
              <a:t>Từ trên xuống</a:t>
            </a:r>
            <a:r>
              <a:rPr lang="en-US" smtClean="0"/>
              <a:t>: phân rã các chức năng nhận được thành chức năng nhỏ hơn</a:t>
            </a:r>
          </a:p>
          <a:p>
            <a:pPr lvl="1"/>
            <a:r>
              <a:rPr lang="en-US" i="1" smtClean="0"/>
              <a:t>Từ dưới lên</a:t>
            </a:r>
            <a:r>
              <a:rPr lang="en-US" smtClean="0"/>
              <a:t>: gộp dần các chức năng cùng mức có quan hệ với nhau thành một chức năng mức trên</a:t>
            </a:r>
          </a:p>
          <a:p>
            <a:r>
              <a:rPr lang="en-US" smtClean="0"/>
              <a:t>Nguyên tắc phân rã:</a:t>
            </a:r>
          </a:p>
          <a:p>
            <a:pPr lvl="1"/>
            <a:r>
              <a:rPr lang="en-US" i="1" smtClean="0"/>
              <a:t>Đảm bảo tính thực chất</a:t>
            </a:r>
            <a:r>
              <a:rPr lang="en-US" smtClean="0"/>
              <a:t>: mỗi chức năng con thực sự tham gia vào thực hiện chức năng cha</a:t>
            </a:r>
          </a:p>
          <a:p>
            <a:pPr lvl="1"/>
            <a:r>
              <a:rPr lang="en-US" i="1" smtClean="0"/>
              <a:t>Đảm bảo tính đầy đủ</a:t>
            </a:r>
            <a:r>
              <a:rPr lang="en-US" smtClean="0"/>
              <a:t>: mọi chức năng con thực hiện đảm bảo thực hiện chức năng cha</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Quy tắc biểu diễn</a:t>
            </a:r>
            <a:endParaRPr lang="en-US"/>
          </a:p>
        </p:txBody>
      </p:sp>
      <p:sp>
        <p:nvSpPr>
          <p:cNvPr id="3" name="Content Placeholder 2"/>
          <p:cNvSpPr>
            <a:spLocks noGrp="1"/>
          </p:cNvSpPr>
          <p:nvPr>
            <p:ph idx="1"/>
          </p:nvPr>
        </p:nvSpPr>
        <p:spPr/>
        <p:txBody>
          <a:bodyPr/>
          <a:lstStyle/>
          <a:p>
            <a:r>
              <a:rPr lang="en-US" smtClean="0"/>
              <a:t>Tên chức năng</a:t>
            </a:r>
          </a:p>
          <a:p>
            <a:pPr lvl="1"/>
            <a:r>
              <a:rPr lang="en-US" smtClean="0"/>
              <a:t>Duy nhất</a:t>
            </a:r>
          </a:p>
          <a:p>
            <a:pPr lvl="1"/>
            <a:r>
              <a:rPr lang="en-US" smtClean="0"/>
              <a:t>Là mệnh đề động từ: </a:t>
            </a:r>
            <a:r>
              <a:rPr lang="en-US" smtClean="0">
                <a:solidFill>
                  <a:srgbClr val="C00000"/>
                </a:solidFill>
              </a:rPr>
              <a:t>ĐỘNG TỪ + BỔ NGỮ</a:t>
            </a:r>
          </a:p>
          <a:p>
            <a:r>
              <a:rPr lang="en-US" smtClean="0"/>
              <a:t>Bố trí cân đối, cùng mức cùng kiểu</a:t>
            </a:r>
          </a:p>
          <a:p>
            <a:r>
              <a:rPr lang="en-US" smtClean="0"/>
              <a:t>Đánh số chức năng: </a:t>
            </a:r>
            <a:r>
              <a:rPr lang="en-US" b="1" smtClean="0">
                <a:solidFill>
                  <a:srgbClr val="C00000"/>
                </a:solidFill>
              </a:rPr>
              <a:t>m.n</a:t>
            </a:r>
          </a:p>
          <a:p>
            <a:pPr lvl="1"/>
            <a:r>
              <a:rPr lang="en-US" smtClean="0"/>
              <a:t>m: số thứ tự của chức năng cha</a:t>
            </a:r>
          </a:p>
          <a:p>
            <a:pPr lvl="1"/>
            <a:r>
              <a:rPr lang="en-US" smtClean="0"/>
              <a:t>n: số thứ tự của chức năng con</a:t>
            </a:r>
          </a:p>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dạng biểu đồ</a:t>
            </a:r>
            <a:endParaRPr lang="en-US"/>
          </a:p>
        </p:txBody>
      </p:sp>
      <p:sp>
        <p:nvSpPr>
          <p:cNvPr id="3" name="Content Placeholder 2"/>
          <p:cNvSpPr>
            <a:spLocks noGrp="1"/>
          </p:cNvSpPr>
          <p:nvPr>
            <p:ph idx="1"/>
          </p:nvPr>
        </p:nvSpPr>
        <p:spPr/>
        <p:txBody>
          <a:bodyPr/>
          <a:lstStyle/>
          <a:p>
            <a:r>
              <a:rPr lang="en-US" smtClean="0"/>
              <a:t>Dạng chuẩn: hình cây</a:t>
            </a:r>
          </a:p>
          <a:p>
            <a:r>
              <a:rPr lang="en-US" smtClean="0"/>
              <a:t>Dạng bảng</a:t>
            </a:r>
          </a:p>
          <a:p>
            <a:pPr lvl="1"/>
            <a:r>
              <a:rPr lang="en-US" smtClean="0"/>
              <a:t>Mỗi dòng một chức năng, chức năng ở 2 mức khác nhau thuộc 2 cột khác nhau</a:t>
            </a:r>
            <a:endParaRPr lang="en-US"/>
          </a:p>
        </p:txBody>
      </p:sp>
      <p:pic>
        <p:nvPicPr>
          <p:cNvPr id="4098" name="Picture 2"/>
          <p:cNvPicPr>
            <a:picLocks noChangeAspect="1" noChangeArrowheads="1"/>
          </p:cNvPicPr>
          <p:nvPr/>
        </p:nvPicPr>
        <p:blipFill>
          <a:blip r:embed="rId2"/>
          <a:srcRect/>
          <a:stretch>
            <a:fillRect/>
          </a:stretch>
        </p:blipFill>
        <p:spPr bwMode="auto">
          <a:xfrm>
            <a:off x="685800" y="3505200"/>
            <a:ext cx="7499684"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Xây dựng biểu đồ theo cách từ dưới lên</a:t>
            </a:r>
            <a:endParaRPr lang="en-US"/>
          </a:p>
        </p:txBody>
      </p:sp>
      <p:sp>
        <p:nvSpPr>
          <p:cNvPr id="3" name="Content Placeholder 2"/>
          <p:cNvSpPr>
            <a:spLocks noGrp="1"/>
          </p:cNvSpPr>
          <p:nvPr>
            <p:ph idx="1"/>
          </p:nvPr>
        </p:nvSpPr>
        <p:spPr/>
        <p:txBody>
          <a:bodyPr/>
          <a:lstStyle/>
          <a:p>
            <a:r>
              <a:rPr lang="en-US" smtClean="0"/>
              <a:t>Áp dụng cho hệ thống nhỏ</a:t>
            </a:r>
          </a:p>
          <a:p>
            <a:r>
              <a:rPr lang="en-US" smtClean="0"/>
              <a:t>Cách làm:</a:t>
            </a:r>
          </a:p>
          <a:p>
            <a:pPr lvl="1"/>
            <a:r>
              <a:rPr lang="en-US" smtClean="0"/>
              <a:t>Liệt kê chức năng nghiệp vụ chi tiết</a:t>
            </a:r>
          </a:p>
          <a:p>
            <a:pPr lvl="1"/>
            <a:r>
              <a:rPr lang="en-US" smtClean="0"/>
              <a:t>Lựa chọn chức năng cơ sở, độc lập</a:t>
            </a:r>
          </a:p>
          <a:p>
            <a:pPr lvl="1"/>
            <a:r>
              <a:rPr lang="en-US" smtClean="0"/>
              <a:t>Nhóm dần các chức năng từ dưới lên theo ngữ nghĩa, đặt tên thích hợp cho mỗi nhóm</a:t>
            </a:r>
          </a:p>
          <a:p>
            <a:pPr lvl="1"/>
            <a:r>
              <a:rPr lang="en-US" smtClean="0"/>
              <a:t>Vẽ biểu đồ cây phân rã chức năng</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a:t>
            </a:r>
            <a:endParaRPr lang="en-US"/>
          </a:p>
        </p:txBody>
      </p:sp>
      <p:graphicFrame>
        <p:nvGraphicFramePr>
          <p:cNvPr id="4" name="Table 3"/>
          <p:cNvGraphicFramePr>
            <a:graphicFrameLocks noGrp="1"/>
          </p:cNvGraphicFramePr>
          <p:nvPr/>
        </p:nvGraphicFramePr>
        <p:xfrm>
          <a:off x="762000" y="1752600"/>
          <a:ext cx="7620000" cy="3962400"/>
        </p:xfrm>
        <a:graphic>
          <a:graphicData uri="http://schemas.openxmlformats.org/drawingml/2006/table">
            <a:tbl>
              <a:tblPr firstRow="1" bandRow="1">
                <a:tableStyleId>{8A107856-5554-42FB-B03E-39F5DBC370BA}</a:tableStyleId>
              </a:tblPr>
              <a:tblGrid>
                <a:gridCol w="3810000"/>
                <a:gridCol w="1981200"/>
                <a:gridCol w="1828800"/>
              </a:tblGrid>
              <a:tr h="392906">
                <a:tc>
                  <a:txBody>
                    <a:bodyPr/>
                    <a:lstStyle/>
                    <a:p>
                      <a:pPr algn="ctr"/>
                      <a:r>
                        <a:rPr lang="en-US" sz="2000" smtClean="0"/>
                        <a:t>Chức</a:t>
                      </a:r>
                      <a:r>
                        <a:rPr lang="en-US" sz="2000" baseline="0" smtClean="0"/>
                        <a:t> năng lá</a:t>
                      </a:r>
                      <a:endParaRPr lang="en-US" sz="2000"/>
                    </a:p>
                  </a:txBody>
                  <a:tcPr>
                    <a:solidFill>
                      <a:schemeClr val="bg1"/>
                    </a:solidFill>
                  </a:tcPr>
                </a:tc>
                <a:tc>
                  <a:txBody>
                    <a:bodyPr/>
                    <a:lstStyle/>
                    <a:p>
                      <a:pPr algn="ctr"/>
                      <a:r>
                        <a:rPr lang="en-US" sz="2000" smtClean="0"/>
                        <a:t>Nhóm</a:t>
                      </a:r>
                      <a:r>
                        <a:rPr lang="en-US" sz="2000" baseline="0" smtClean="0"/>
                        <a:t> lần 1</a:t>
                      </a:r>
                      <a:endParaRPr lang="en-US" sz="2000"/>
                    </a:p>
                  </a:txBody>
                  <a:tcPr>
                    <a:solidFill>
                      <a:schemeClr val="bg1"/>
                    </a:solidFill>
                  </a:tcPr>
                </a:tc>
                <a:tc>
                  <a:txBody>
                    <a:bodyPr/>
                    <a:lstStyle/>
                    <a:p>
                      <a:pPr algn="ctr"/>
                      <a:r>
                        <a:rPr lang="en-US" sz="2000" smtClean="0"/>
                        <a:t>Nhóm</a:t>
                      </a:r>
                      <a:r>
                        <a:rPr lang="en-US" sz="2000" baseline="0" smtClean="0"/>
                        <a:t> lần 2</a:t>
                      </a:r>
                      <a:endParaRPr lang="en-US" sz="2000"/>
                    </a:p>
                  </a:txBody>
                  <a:tcPr>
                    <a:solidFill>
                      <a:schemeClr val="bg1"/>
                    </a:solidFill>
                  </a:tcPr>
                </a:tc>
              </a:tr>
              <a:tr h="292893">
                <a:tc>
                  <a:txBody>
                    <a:bodyPr/>
                    <a:lstStyle/>
                    <a:p>
                      <a:pPr algn="l"/>
                      <a:r>
                        <a:rPr lang="en-US" sz="2000" smtClean="0">
                          <a:solidFill>
                            <a:schemeClr val="tx2"/>
                          </a:solidFill>
                        </a:rPr>
                        <a:t>1. Lập </a:t>
                      </a:r>
                      <a:r>
                        <a:rPr lang="en-US" sz="2000" baseline="0" smtClean="0">
                          <a:solidFill>
                            <a:schemeClr val="tx2"/>
                          </a:solidFill>
                        </a:rPr>
                        <a:t>đơn mua hàng</a:t>
                      </a:r>
                      <a:endParaRPr lang="en-US" sz="2000">
                        <a:solidFill>
                          <a:schemeClr val="tx2"/>
                        </a:solidFill>
                      </a:endParaRPr>
                    </a:p>
                  </a:txBody>
                  <a:tcPr>
                    <a:solidFill>
                      <a:srgbClr val="FFC000"/>
                    </a:solidFill>
                  </a:tcPr>
                </a:tc>
                <a:tc rowSpan="4">
                  <a:txBody>
                    <a:bodyPr/>
                    <a:lstStyle/>
                    <a:p>
                      <a:pPr algn="ctr"/>
                      <a:r>
                        <a:rPr lang="en-US" sz="2000" smtClean="0">
                          <a:solidFill>
                            <a:schemeClr val="tx2"/>
                          </a:solidFill>
                        </a:rPr>
                        <a:t>Nhập</a:t>
                      </a:r>
                      <a:r>
                        <a:rPr lang="en-US" sz="2000" baseline="0" smtClean="0">
                          <a:solidFill>
                            <a:schemeClr val="tx2"/>
                          </a:solidFill>
                        </a:rPr>
                        <a:t> hàng</a:t>
                      </a:r>
                      <a:endParaRPr lang="en-US" sz="2000">
                        <a:solidFill>
                          <a:schemeClr val="tx2"/>
                        </a:solidFill>
                      </a:endParaRPr>
                    </a:p>
                  </a:txBody>
                  <a:tcPr anchor="ctr">
                    <a:solidFill>
                      <a:srgbClr val="FFC000"/>
                    </a:solidFill>
                  </a:tcPr>
                </a:tc>
                <a:tc rowSpan="9">
                  <a:txBody>
                    <a:bodyPr/>
                    <a:lstStyle/>
                    <a:p>
                      <a:pPr algn="ctr"/>
                      <a:r>
                        <a:rPr lang="en-US" sz="2000" smtClean="0">
                          <a:solidFill>
                            <a:schemeClr val="tx2"/>
                          </a:solidFill>
                        </a:rPr>
                        <a:t>Quản</a:t>
                      </a:r>
                      <a:r>
                        <a:rPr lang="en-US" sz="2000" baseline="0" smtClean="0">
                          <a:solidFill>
                            <a:schemeClr val="tx2"/>
                          </a:solidFill>
                        </a:rPr>
                        <a:t> lý cơ sở bán buôn</a:t>
                      </a:r>
                      <a:endParaRPr lang="en-US" sz="2000">
                        <a:solidFill>
                          <a:schemeClr val="tx2"/>
                        </a:solidFill>
                      </a:endParaRPr>
                    </a:p>
                  </a:txBody>
                  <a:tcPr anchor="ctr">
                    <a:solidFill>
                      <a:schemeClr val="accent3"/>
                    </a:solidFill>
                  </a:tcPr>
                </a:tc>
              </a:tr>
              <a:tr h="323373">
                <a:tc>
                  <a:txBody>
                    <a:bodyPr/>
                    <a:lstStyle/>
                    <a:p>
                      <a:pPr algn="l"/>
                      <a:r>
                        <a:rPr lang="en-US" sz="2000" smtClean="0">
                          <a:solidFill>
                            <a:schemeClr val="tx2"/>
                          </a:solidFill>
                        </a:rPr>
                        <a:t>2. Theo dõi </a:t>
                      </a:r>
                      <a:r>
                        <a:rPr lang="en-US" sz="2000" baseline="0" smtClean="0">
                          <a:solidFill>
                            <a:schemeClr val="tx2"/>
                          </a:solidFill>
                        </a:rPr>
                        <a:t>hàng</a:t>
                      </a:r>
                      <a:endParaRPr lang="en-US" sz="2000">
                        <a:solidFill>
                          <a:schemeClr val="tx2"/>
                        </a:solidFill>
                      </a:endParaRPr>
                    </a:p>
                  </a:txBody>
                  <a:tcPr>
                    <a:solidFill>
                      <a:srgbClr val="FFC000"/>
                    </a:solidFill>
                  </a:tcPr>
                </a:tc>
                <a:tc vMerge="1">
                  <a:txBody>
                    <a:bodyPr/>
                    <a:lstStyle/>
                    <a:p>
                      <a:pPr algn="l"/>
                      <a:endParaRPr lang="en-US" sz="2000">
                        <a:solidFill>
                          <a:schemeClr val="tx2"/>
                        </a:solidFill>
                      </a:endParaRPr>
                    </a:p>
                  </a:txBody>
                  <a:tcPr>
                    <a:solidFill>
                      <a:schemeClr val="accent3"/>
                    </a:solidFill>
                  </a:tcPr>
                </a:tc>
                <a:tc vMerge="1">
                  <a:txBody>
                    <a:bodyPr/>
                    <a:lstStyle/>
                    <a:p>
                      <a:pPr algn="l"/>
                      <a:endParaRPr lang="en-US" sz="2000">
                        <a:solidFill>
                          <a:schemeClr val="tx2"/>
                        </a:solidFill>
                      </a:endParaRPr>
                    </a:p>
                  </a:txBody>
                  <a:tcPr>
                    <a:solidFill>
                      <a:schemeClr val="accent3"/>
                    </a:solidFill>
                  </a:tcPr>
                </a:tc>
              </a:tr>
              <a:tr h="277653">
                <a:tc>
                  <a:txBody>
                    <a:bodyPr/>
                    <a:lstStyle/>
                    <a:p>
                      <a:pPr algn="l"/>
                      <a:r>
                        <a:rPr lang="en-US" sz="2000" smtClean="0">
                          <a:solidFill>
                            <a:schemeClr val="tx2"/>
                          </a:solidFill>
                        </a:rPr>
                        <a:t>3. Viết </a:t>
                      </a:r>
                      <a:r>
                        <a:rPr lang="en-US" sz="2000" baseline="0" smtClean="0">
                          <a:solidFill>
                            <a:schemeClr val="tx2"/>
                          </a:solidFill>
                        </a:rPr>
                        <a:t>phiếu nhập kho</a:t>
                      </a:r>
                      <a:endParaRPr lang="en-US" sz="2000" smtClean="0">
                        <a:solidFill>
                          <a:schemeClr val="tx2"/>
                        </a:solidFill>
                      </a:endParaRPr>
                    </a:p>
                  </a:txBody>
                  <a:tcPr>
                    <a:solidFill>
                      <a:srgbClr val="FFC000"/>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308133">
                <a:tc>
                  <a:txBody>
                    <a:bodyPr/>
                    <a:lstStyle/>
                    <a:p>
                      <a:pPr algn="l"/>
                      <a:r>
                        <a:rPr lang="en-US" sz="2000" smtClean="0">
                          <a:solidFill>
                            <a:schemeClr val="tx2"/>
                          </a:solidFill>
                        </a:rPr>
                        <a:t>4. Viết </a:t>
                      </a:r>
                      <a:r>
                        <a:rPr lang="en-US" sz="2000" baseline="0" smtClean="0">
                          <a:solidFill>
                            <a:schemeClr val="tx2"/>
                          </a:solidFill>
                        </a:rPr>
                        <a:t>séc chuyển khoản</a:t>
                      </a:r>
                      <a:endParaRPr lang="en-US" sz="2000" smtClean="0">
                        <a:solidFill>
                          <a:schemeClr val="tx2"/>
                        </a:solidFill>
                      </a:endParaRPr>
                    </a:p>
                  </a:txBody>
                  <a:tcPr>
                    <a:solidFill>
                      <a:srgbClr val="FFC000"/>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338613">
                <a:tc>
                  <a:txBody>
                    <a:bodyPr/>
                    <a:lstStyle/>
                    <a:p>
                      <a:pPr algn="l"/>
                      <a:r>
                        <a:rPr lang="en-US" sz="2000" smtClean="0">
                          <a:solidFill>
                            <a:schemeClr val="tx2"/>
                          </a:solidFill>
                        </a:rPr>
                        <a:t>5. Nhận </a:t>
                      </a:r>
                      <a:r>
                        <a:rPr lang="en-US" sz="2000" baseline="0" smtClean="0">
                          <a:solidFill>
                            <a:schemeClr val="tx2"/>
                          </a:solidFill>
                        </a:rPr>
                        <a:t>đơn đặt hàng</a:t>
                      </a:r>
                      <a:endParaRPr lang="en-US" sz="2000">
                        <a:solidFill>
                          <a:schemeClr val="tx2"/>
                        </a:solidFill>
                      </a:endParaRPr>
                    </a:p>
                  </a:txBody>
                  <a:tcPr>
                    <a:solidFill>
                      <a:schemeClr val="accent1">
                        <a:lumMod val="20000"/>
                        <a:lumOff val="80000"/>
                      </a:schemeClr>
                    </a:solidFill>
                  </a:tcPr>
                </a:tc>
                <a:tc rowSpan="3">
                  <a:txBody>
                    <a:bodyPr/>
                    <a:lstStyle/>
                    <a:p>
                      <a:pPr algn="ctr"/>
                      <a:r>
                        <a:rPr lang="en-US" sz="2000" smtClean="0">
                          <a:solidFill>
                            <a:schemeClr val="tx2"/>
                          </a:solidFill>
                        </a:rPr>
                        <a:t>Bán</a:t>
                      </a:r>
                      <a:r>
                        <a:rPr lang="en-US" sz="2000" baseline="0" smtClean="0">
                          <a:solidFill>
                            <a:schemeClr val="tx2"/>
                          </a:solidFill>
                        </a:rPr>
                        <a:t> hàng</a:t>
                      </a:r>
                      <a:endParaRPr lang="en-US" sz="2000">
                        <a:solidFill>
                          <a:schemeClr val="tx2"/>
                        </a:solidFill>
                      </a:endParaRPr>
                    </a:p>
                  </a:txBody>
                  <a:tcPr anchor="ctr">
                    <a:solidFill>
                      <a:schemeClr val="accent1">
                        <a:lumMod val="20000"/>
                        <a:lumOff val="80000"/>
                      </a:schemeClr>
                    </a:solidFill>
                  </a:tcPr>
                </a:tc>
                <a:tc vMerge="1">
                  <a:txBody>
                    <a:bodyPr/>
                    <a:lstStyle/>
                    <a:p>
                      <a:pPr algn="l"/>
                      <a:endParaRPr lang="en-US" sz="2000">
                        <a:solidFill>
                          <a:schemeClr val="tx2"/>
                        </a:solidFill>
                      </a:endParaRPr>
                    </a:p>
                  </a:txBody>
                  <a:tcPr>
                    <a:solidFill>
                      <a:schemeClr val="accent3"/>
                    </a:solidFill>
                  </a:tcPr>
                </a:tc>
              </a:tr>
              <a:tr h="292893">
                <a:tc>
                  <a:txBody>
                    <a:bodyPr/>
                    <a:lstStyle/>
                    <a:p>
                      <a:pPr algn="l"/>
                      <a:r>
                        <a:rPr lang="en-US" sz="2000" smtClean="0">
                          <a:solidFill>
                            <a:schemeClr val="tx2"/>
                          </a:solidFill>
                        </a:rPr>
                        <a:t>6. Viết </a:t>
                      </a:r>
                      <a:r>
                        <a:rPr lang="en-US" sz="2000" baseline="0" smtClean="0">
                          <a:solidFill>
                            <a:schemeClr val="tx2"/>
                          </a:solidFill>
                        </a:rPr>
                        <a:t>phiếu xuất kho</a:t>
                      </a:r>
                      <a:endParaRPr lang="en-US" sz="2000">
                        <a:solidFill>
                          <a:schemeClr val="tx2"/>
                        </a:solidFill>
                      </a:endParaRPr>
                    </a:p>
                  </a:txBody>
                  <a:tcPr>
                    <a:solidFill>
                      <a:schemeClr val="accent1">
                        <a:lumMod val="20000"/>
                        <a:lumOff val="80000"/>
                      </a:schemeClr>
                    </a:solidFill>
                  </a:tcPr>
                </a:tc>
                <a:tc vMerge="1">
                  <a:txBody>
                    <a:bodyPr/>
                    <a:lstStyle/>
                    <a:p>
                      <a:pPr algn="l"/>
                      <a:endParaRPr lang="en-US" sz="2000">
                        <a:solidFill>
                          <a:schemeClr val="tx2"/>
                        </a:solidFill>
                      </a:endParaRPr>
                    </a:p>
                  </a:txBody>
                  <a:tcPr>
                    <a:solidFill>
                      <a:schemeClr val="accent3"/>
                    </a:solidFill>
                  </a:tcPr>
                </a:tc>
                <a:tc vMerge="1">
                  <a:txBody>
                    <a:bodyPr/>
                    <a:lstStyle/>
                    <a:p>
                      <a:pPr algn="l"/>
                      <a:endParaRPr lang="en-US" sz="2000">
                        <a:solidFill>
                          <a:schemeClr val="tx2"/>
                        </a:solidFill>
                      </a:endParaRPr>
                    </a:p>
                  </a:txBody>
                  <a:tcPr>
                    <a:solidFill>
                      <a:schemeClr val="accent3"/>
                    </a:solidFill>
                  </a:tcPr>
                </a:tc>
              </a:tr>
              <a:tr h="323373">
                <a:tc>
                  <a:txBody>
                    <a:bodyPr/>
                    <a:lstStyle/>
                    <a:p>
                      <a:pPr algn="l"/>
                      <a:r>
                        <a:rPr lang="en-US" sz="2000" smtClean="0">
                          <a:solidFill>
                            <a:schemeClr val="tx2"/>
                          </a:solidFill>
                        </a:rPr>
                        <a:t>7. Viết </a:t>
                      </a:r>
                      <a:r>
                        <a:rPr lang="en-US" sz="2000" baseline="0" smtClean="0">
                          <a:solidFill>
                            <a:schemeClr val="tx2"/>
                          </a:solidFill>
                        </a:rPr>
                        <a:t>phiếu thu</a:t>
                      </a:r>
                      <a:endParaRPr lang="en-US" sz="2000" smtClean="0">
                        <a:solidFill>
                          <a:schemeClr val="tx2"/>
                        </a:solidFill>
                      </a:endParaRPr>
                    </a:p>
                  </a:txBody>
                  <a:tcPr>
                    <a:solidFill>
                      <a:schemeClr val="accent1">
                        <a:lumMod val="20000"/>
                        <a:lumOff val="80000"/>
                      </a:schemeClr>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277653">
                <a:tc>
                  <a:txBody>
                    <a:bodyPr/>
                    <a:lstStyle/>
                    <a:p>
                      <a:pPr algn="l"/>
                      <a:r>
                        <a:rPr lang="en-US" sz="2000" smtClean="0">
                          <a:solidFill>
                            <a:schemeClr val="tx2"/>
                          </a:solidFill>
                        </a:rPr>
                        <a:t>8.</a:t>
                      </a:r>
                      <a:r>
                        <a:rPr lang="en-US" sz="2000" baseline="0" smtClean="0">
                          <a:solidFill>
                            <a:schemeClr val="tx2"/>
                          </a:solidFill>
                        </a:rPr>
                        <a:t> </a:t>
                      </a:r>
                      <a:r>
                        <a:rPr lang="en-US" sz="2000" smtClean="0">
                          <a:solidFill>
                            <a:schemeClr val="tx2"/>
                          </a:solidFill>
                        </a:rPr>
                        <a:t>Theo dõi </a:t>
                      </a:r>
                      <a:r>
                        <a:rPr lang="en-US" sz="2000" baseline="0" smtClean="0">
                          <a:solidFill>
                            <a:schemeClr val="tx2"/>
                          </a:solidFill>
                        </a:rPr>
                        <a:t>nợ</a:t>
                      </a:r>
                      <a:endParaRPr lang="en-US" sz="2000">
                        <a:solidFill>
                          <a:schemeClr val="tx2"/>
                        </a:solidFill>
                      </a:endParaRPr>
                    </a:p>
                  </a:txBody>
                  <a:tcPr>
                    <a:solidFill>
                      <a:schemeClr val="accent6">
                        <a:lumMod val="40000"/>
                        <a:lumOff val="60000"/>
                      </a:schemeClr>
                    </a:solidFill>
                  </a:tcPr>
                </a:tc>
                <a:tc rowSpan="2">
                  <a:txBody>
                    <a:bodyPr/>
                    <a:lstStyle/>
                    <a:p>
                      <a:pPr algn="ctr"/>
                      <a:r>
                        <a:rPr lang="en-US" sz="2000" smtClean="0">
                          <a:solidFill>
                            <a:schemeClr val="tx2"/>
                          </a:solidFill>
                        </a:rPr>
                        <a:t>Quản</a:t>
                      </a:r>
                      <a:r>
                        <a:rPr lang="en-US" sz="2000" baseline="0" smtClean="0">
                          <a:solidFill>
                            <a:schemeClr val="tx2"/>
                          </a:solidFill>
                        </a:rPr>
                        <a:t> lý nợ</a:t>
                      </a:r>
                      <a:endParaRPr lang="en-US" sz="2000">
                        <a:solidFill>
                          <a:schemeClr val="tx2"/>
                        </a:solidFill>
                      </a:endParaRPr>
                    </a:p>
                  </a:txBody>
                  <a:tcPr anchor="ctr">
                    <a:solidFill>
                      <a:schemeClr val="accent6">
                        <a:lumMod val="40000"/>
                        <a:lumOff val="60000"/>
                      </a:schemeClr>
                    </a:solidFill>
                  </a:tcPr>
                </a:tc>
                <a:tc vMerge="1">
                  <a:txBody>
                    <a:bodyPr/>
                    <a:lstStyle/>
                    <a:p>
                      <a:pPr algn="l"/>
                      <a:endParaRPr lang="en-US" sz="2000">
                        <a:solidFill>
                          <a:schemeClr val="tx2"/>
                        </a:solidFill>
                      </a:endParaRPr>
                    </a:p>
                  </a:txBody>
                  <a:tcPr>
                    <a:solidFill>
                      <a:schemeClr val="accent3"/>
                    </a:solidFill>
                  </a:tcPr>
                </a:tc>
              </a:tr>
              <a:tr h="308133">
                <a:tc>
                  <a:txBody>
                    <a:bodyPr/>
                    <a:lstStyle/>
                    <a:p>
                      <a:pPr algn="l"/>
                      <a:r>
                        <a:rPr lang="en-US" sz="2000" smtClean="0">
                          <a:solidFill>
                            <a:schemeClr val="tx2"/>
                          </a:solidFill>
                        </a:rPr>
                        <a:t>9. Gửi </a:t>
                      </a:r>
                      <a:r>
                        <a:rPr lang="en-US" sz="2000" baseline="0" smtClean="0">
                          <a:solidFill>
                            <a:schemeClr val="tx2"/>
                          </a:solidFill>
                        </a:rPr>
                        <a:t>giấy nhắc thanh toán nợ</a:t>
                      </a:r>
                      <a:endParaRPr lang="en-US" sz="2000" smtClean="0">
                        <a:solidFill>
                          <a:schemeClr val="tx2"/>
                        </a:solidFill>
                      </a:endParaRPr>
                    </a:p>
                  </a:txBody>
                  <a:tcPr>
                    <a:solidFill>
                      <a:schemeClr val="accent6">
                        <a:lumMod val="40000"/>
                        <a:lumOff val="60000"/>
                      </a:schemeClr>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Mô tả chi tiết chức năng lá</a:t>
            </a:r>
            <a:endParaRPr lang="en-US"/>
          </a:p>
        </p:txBody>
      </p:sp>
      <p:sp>
        <p:nvSpPr>
          <p:cNvPr id="3" name="Content Placeholder 2"/>
          <p:cNvSpPr>
            <a:spLocks noGrp="1"/>
          </p:cNvSpPr>
          <p:nvPr>
            <p:ph idx="1"/>
          </p:nvPr>
        </p:nvSpPr>
        <p:spPr/>
        <p:txBody>
          <a:bodyPr/>
          <a:lstStyle/>
          <a:p>
            <a:r>
              <a:rPr lang="en-US" smtClean="0"/>
              <a:t>Nội dung mô tả:</a:t>
            </a:r>
          </a:p>
          <a:p>
            <a:pPr lvl="1"/>
            <a:r>
              <a:rPr lang="en-US" smtClean="0"/>
              <a:t>Tên chức năng</a:t>
            </a:r>
          </a:p>
          <a:p>
            <a:pPr lvl="1"/>
            <a:r>
              <a:rPr lang="en-US" smtClean="0"/>
              <a:t>Các sự kiện kích hoạt</a:t>
            </a:r>
          </a:p>
          <a:p>
            <a:pPr lvl="1"/>
            <a:r>
              <a:rPr lang="en-US" smtClean="0"/>
              <a:t>Trình tự thực hiện</a:t>
            </a:r>
          </a:p>
          <a:p>
            <a:pPr lvl="1"/>
            <a:r>
              <a:rPr lang="en-US" smtClean="0"/>
              <a:t>Yêu cầu giao diện</a:t>
            </a:r>
          </a:p>
          <a:p>
            <a:pPr lvl="1"/>
            <a:r>
              <a:rPr lang="en-US" smtClean="0"/>
              <a:t>Dữ liệu vào</a:t>
            </a:r>
          </a:p>
          <a:p>
            <a:pPr lvl="1"/>
            <a:r>
              <a:rPr lang="en-US" smtClean="0"/>
              <a:t>Công thức (thuật toán)</a:t>
            </a:r>
          </a:p>
          <a:p>
            <a:pPr lvl="1"/>
            <a:r>
              <a:rPr lang="en-US" smtClean="0"/>
              <a:t>Dữ liệu ra</a:t>
            </a:r>
          </a:p>
          <a:p>
            <a:pPr lvl="1"/>
            <a:r>
              <a:rPr lang="en-US" smtClean="0"/>
              <a:t>Quy tắc nghiệp vụ</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28600" y="1828800"/>
            <a:ext cx="8915400" cy="1500187"/>
          </a:xfrm>
        </p:spPr>
        <p:txBody>
          <a:bodyPr/>
          <a:lstStyle/>
          <a:p>
            <a:pPr algn="ctr"/>
            <a:r>
              <a:rPr lang="en-US" sz="3400" b="1" smtClean="0">
                <a:solidFill>
                  <a:schemeClr val="tx2"/>
                </a:solidFill>
              </a:rPr>
              <a:t>4. Ma trận thực thể dữ liệu – chức năng </a:t>
            </a:r>
            <a:endParaRPr lang="en-US" sz="3400" b="1">
              <a:solidFill>
                <a:schemeClr val="tx2"/>
              </a:solidFill>
            </a:endParaRPr>
          </a:p>
        </p:txBody>
      </p:sp>
      <p:sp>
        <p:nvSpPr>
          <p:cNvPr id="8" name="Content Placeholder 2"/>
          <p:cNvSpPr txBox="1">
            <a:spLocks/>
          </p:cNvSpPr>
          <p:nvPr/>
        </p:nvSpPr>
        <p:spPr bwMode="auto">
          <a:xfrm>
            <a:off x="2133600" y="3048000"/>
            <a:ext cx="64008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Giới thiệu</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kumimoji="0" lang="en-US" sz="1800" b="0" i="0" u="none" strike="noStrike" kern="0" cap="none" spc="0" normalizeH="0" baseline="0" noProof="0" smtClean="0">
                <a:ln>
                  <a:noFill/>
                </a:ln>
                <a:solidFill>
                  <a:schemeClr val="tx2"/>
                </a:solidFill>
                <a:effectLst/>
                <a:uLnTx/>
                <a:uFillTx/>
                <a:latin typeface="Arial" charset="0"/>
              </a:rPr>
              <a:t>Ví</a:t>
            </a:r>
            <a:r>
              <a:rPr kumimoji="0" lang="en-US" sz="1800" b="0" i="0" u="none" strike="noStrike" kern="0" cap="none" spc="0" normalizeH="0" noProof="0" smtClean="0">
                <a:ln>
                  <a:noFill/>
                </a:ln>
                <a:solidFill>
                  <a:schemeClr val="tx2"/>
                </a:solidFill>
                <a:effectLst/>
                <a:uLnTx/>
                <a:uFillTx/>
                <a:latin typeface="Arial" charset="0"/>
              </a:rPr>
              <a:t> dụ</a:t>
            </a:r>
            <a:endParaRPr kumimoji="0" lang="en-US" sz="1800" b="0" i="0" u="none" strike="noStrike" kern="0" cap="none" spc="0" normalizeH="0" baseline="0" noProof="0">
              <a:ln>
                <a:noFill/>
              </a:ln>
              <a:solidFill>
                <a:schemeClr val="tx2"/>
              </a:solidFill>
              <a:effectLst/>
              <a:uLnTx/>
              <a:uFillTx/>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Giới thiệu</a:t>
            </a:r>
            <a:endParaRPr lang="en-US"/>
          </a:p>
        </p:txBody>
      </p:sp>
      <p:sp>
        <p:nvSpPr>
          <p:cNvPr id="5" name="Content Placeholder 4"/>
          <p:cNvSpPr>
            <a:spLocks noGrp="1"/>
          </p:cNvSpPr>
          <p:nvPr>
            <p:ph idx="1"/>
          </p:nvPr>
        </p:nvSpPr>
        <p:spPr/>
        <p:txBody>
          <a:bodyPr/>
          <a:lstStyle/>
          <a:p>
            <a:r>
              <a:rPr lang="en-US" smtClean="0"/>
              <a:t>Thể hiện mối quan hệ giữa các chức năng và hồ sơ dữ liệu</a:t>
            </a:r>
          </a:p>
          <a:p>
            <a:r>
              <a:rPr lang="en-US" smtClean="0"/>
              <a:t>Cấu trúc: gồm các dòng, các cột</a:t>
            </a:r>
          </a:p>
          <a:p>
            <a:pPr lvl="1"/>
            <a:r>
              <a:rPr lang="en-US" smtClean="0"/>
              <a:t>Mỗi cột: ghi tên một thực thể dữ liệu</a:t>
            </a:r>
          </a:p>
          <a:p>
            <a:pPr lvl="1"/>
            <a:r>
              <a:rPr lang="en-US" smtClean="0"/>
              <a:t>Mỗi dòng: ghi tên một chức năng</a:t>
            </a:r>
          </a:p>
          <a:p>
            <a:pPr lvl="1"/>
            <a:r>
              <a:rPr lang="en-US" smtClean="0"/>
              <a:t>Mỗi ô: ghi chức </a:t>
            </a:r>
            <a:r>
              <a:rPr lang="en-US" smtClean="0">
                <a:solidFill>
                  <a:srgbClr val="C00000"/>
                </a:solidFill>
              </a:rPr>
              <a:t>R</a:t>
            </a:r>
            <a:r>
              <a:rPr lang="en-US" smtClean="0"/>
              <a:t> (READ)/ </a:t>
            </a:r>
            <a:r>
              <a:rPr lang="en-US" smtClean="0">
                <a:solidFill>
                  <a:srgbClr val="C00000"/>
                </a:solidFill>
              </a:rPr>
              <a:t>U</a:t>
            </a:r>
            <a:r>
              <a:rPr lang="en-US" smtClean="0"/>
              <a:t> (UPDATE)/ </a:t>
            </a:r>
            <a:r>
              <a:rPr lang="en-US" smtClean="0">
                <a:solidFill>
                  <a:srgbClr val="C00000"/>
                </a:solidFill>
              </a:rPr>
              <a:t>C</a:t>
            </a:r>
            <a:r>
              <a:rPr lang="en-US" smtClean="0"/>
              <a:t> (CREATE) hoặc để trống</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5. Danh sách hồ sơ dữ liệu sử dụng</a:t>
            </a:r>
            <a:endParaRPr lang="en-US"/>
          </a:p>
        </p:txBody>
      </p:sp>
      <p:sp>
        <p:nvSpPr>
          <p:cNvPr id="5" name="Content Placeholder 4"/>
          <p:cNvSpPr>
            <a:spLocks noGrp="1"/>
          </p:cNvSpPr>
          <p:nvPr>
            <p:ph idx="1"/>
          </p:nvPr>
        </p:nvSpPr>
        <p:spPr/>
        <p:txBody>
          <a:bodyPr/>
          <a:lstStyle/>
          <a:p>
            <a:r>
              <a:rPr lang="en-US" smtClean="0"/>
              <a:t>Sau khi lập ma trận thực thể - chức năng (đã loại đi các thực thể cô lập), sẽ thu được danh sách hồ sơ dữ liệu sử dụng</a:t>
            </a:r>
          </a:p>
          <a:p>
            <a:r>
              <a:rPr lang="en-US" smtClean="0"/>
              <a:t>Nếu bài toán cần sử dụng thêm hồ sơ dữ liệu thì thêm vào</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6. Biểu đồ hoạt động</a:t>
            </a:r>
            <a:endParaRPr lang="en-US"/>
          </a:p>
        </p:txBody>
      </p:sp>
      <p:sp>
        <p:nvSpPr>
          <p:cNvPr id="3" name="Content Placeholder 2"/>
          <p:cNvSpPr>
            <a:spLocks noGrp="1"/>
          </p:cNvSpPr>
          <p:nvPr>
            <p:ph idx="1"/>
          </p:nvPr>
        </p:nvSpPr>
        <p:spPr/>
        <p:txBody>
          <a:bodyPr/>
          <a:lstStyle/>
          <a:p>
            <a:r>
              <a:rPr lang="en-US" smtClean="0"/>
              <a:t>Đã trình bày ở chương trước</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Vận dụng</a:t>
            </a:r>
            <a:endParaRPr lang="en-US"/>
          </a:p>
        </p:txBody>
      </p:sp>
      <p:sp>
        <p:nvSpPr>
          <p:cNvPr id="3" name="Content Placeholder 2"/>
          <p:cNvSpPr>
            <a:spLocks noGrp="1"/>
          </p:cNvSpPr>
          <p:nvPr>
            <p:ph idx="1"/>
          </p:nvPr>
        </p:nvSpPr>
        <p:spPr>
          <a:xfrm>
            <a:off x="2057400" y="2514600"/>
            <a:ext cx="6858000" cy="1905000"/>
          </a:xfrm>
        </p:spPr>
        <p:txBody>
          <a:bodyPr/>
          <a:lstStyle/>
          <a:p>
            <a:pPr marL="857250" lvl="1" indent="-457200" algn="just">
              <a:lnSpc>
                <a:spcPct val="150000"/>
              </a:lnSpc>
              <a:buFont typeface="+mj-lt"/>
              <a:buAutoNum type="arabicPeriod"/>
            </a:pPr>
            <a:r>
              <a:rPr lang="en-US" smtClean="0"/>
              <a:t>Mô hình nghiệp vụ có những thành phần nào?</a:t>
            </a:r>
          </a:p>
          <a:p>
            <a:pPr marL="857250" lvl="1" indent="-457200" algn="just">
              <a:lnSpc>
                <a:spcPct val="150000"/>
              </a:lnSpc>
              <a:buFont typeface="+mj-lt"/>
              <a:buAutoNum type="arabicPeriod"/>
            </a:pPr>
            <a:r>
              <a:rPr lang="en-US" smtClean="0"/>
              <a:t>Thành phần nào mô tả ở mức tổng quát?</a:t>
            </a:r>
          </a:p>
          <a:p>
            <a:pPr marL="857250" lvl="1" indent="-457200" algn="just">
              <a:lnSpc>
                <a:spcPct val="150000"/>
              </a:lnSpc>
              <a:buFont typeface="+mj-lt"/>
              <a:buAutoNum type="arabicPeriod"/>
            </a:pPr>
            <a:r>
              <a:rPr lang="en-US" smtClean="0"/>
              <a:t>Thành phần nào mô tả ở mức chi tiết?</a:t>
            </a:r>
            <a:endParaRPr lang="en-US"/>
          </a:p>
        </p:txBody>
      </p:sp>
      <p:pic>
        <p:nvPicPr>
          <p:cNvPr id="4" name="Content Placeholder 4" descr="C-Users-sschlegel-Pictures-Question-Mark-Man.jpg"/>
          <p:cNvPicPr>
            <a:picLocks noChangeAspect="1"/>
          </p:cNvPicPr>
          <p:nvPr/>
        </p:nvPicPr>
        <p:blipFill>
          <a:blip r:embed="rId2"/>
          <a:stretch>
            <a:fillRect/>
          </a:stretch>
        </p:blipFill>
        <p:spPr bwMode="auto">
          <a:xfrm>
            <a:off x="457200" y="1676400"/>
            <a:ext cx="198120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bước xây dựng mô hình nghiệp vụ</a:t>
            </a:r>
            <a:endParaRPr lang="en-US"/>
          </a:p>
        </p:txBody>
      </p:sp>
      <p:sp>
        <p:nvSpPr>
          <p:cNvPr id="3" name="Content Placeholder 2"/>
          <p:cNvSpPr>
            <a:spLocks noGrp="1"/>
          </p:cNvSpPr>
          <p:nvPr>
            <p:ph idx="1"/>
          </p:nvPr>
        </p:nvSpPr>
        <p:spPr/>
        <p:txBody>
          <a:bodyPr/>
          <a:lstStyle/>
          <a:p>
            <a:pPr marL="857250" lvl="1" indent="-457200">
              <a:buFont typeface="+mj-lt"/>
              <a:buAutoNum type="arabicPeriod"/>
            </a:pPr>
            <a:r>
              <a:rPr lang="en-US" smtClean="0"/>
              <a:t>Lập bảng phân tích</a:t>
            </a:r>
          </a:p>
          <a:p>
            <a:pPr marL="857250" lvl="1" indent="-457200">
              <a:buFont typeface="+mj-lt"/>
              <a:buAutoNum type="arabicPeriod"/>
            </a:pPr>
            <a:r>
              <a:rPr lang="en-US" smtClean="0"/>
              <a:t>Lập biểu đồ ngữ cảnh</a:t>
            </a:r>
          </a:p>
          <a:p>
            <a:pPr marL="857250" lvl="1" indent="-457200">
              <a:buFont typeface="+mj-lt"/>
              <a:buAutoNum type="arabicPeriod"/>
            </a:pPr>
            <a:r>
              <a:rPr lang="en-US" smtClean="0"/>
              <a:t>Lập danh sách hồ sơ dữ liệu</a:t>
            </a:r>
          </a:p>
          <a:p>
            <a:pPr marL="857250" lvl="1" indent="-457200">
              <a:buFont typeface="+mj-lt"/>
              <a:buAutoNum type="arabicPeriod"/>
            </a:pPr>
            <a:r>
              <a:rPr lang="en-US" smtClean="0"/>
              <a:t>Lập biểu đồ phân rã chức năng</a:t>
            </a:r>
          </a:p>
          <a:p>
            <a:pPr marL="857250" lvl="1" indent="-457200">
              <a:buFont typeface="+mj-lt"/>
              <a:buAutoNum type="arabicPeriod"/>
            </a:pPr>
            <a:r>
              <a:rPr lang="en-US" smtClean="0"/>
              <a:t>Lập ma trận thực thể chức năng</a:t>
            </a:r>
          </a:p>
          <a:p>
            <a:pPr marL="857250" lvl="1" indent="-457200">
              <a:buFont typeface="+mj-lt"/>
              <a:buAutoNum type="arabicPeriod"/>
            </a:pPr>
            <a:r>
              <a:rPr lang="en-US" smtClean="0"/>
              <a:t>Lập biểu đồ hoạt động (nếu có)</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 Lập bảng phân tích</a:t>
            </a:r>
            <a:endParaRPr lang="en-US"/>
          </a:p>
        </p:txBody>
      </p:sp>
      <p:sp>
        <p:nvSpPr>
          <p:cNvPr id="3" name="Content Placeholder 2"/>
          <p:cNvSpPr>
            <a:spLocks noGrp="1"/>
          </p:cNvSpPr>
          <p:nvPr>
            <p:ph idx="1"/>
          </p:nvPr>
        </p:nvSpPr>
        <p:spPr>
          <a:xfrm>
            <a:off x="152400" y="1295400"/>
            <a:ext cx="8686800" cy="5029200"/>
          </a:xfrm>
        </p:spPr>
        <p:txBody>
          <a:bodyPr/>
          <a:lstStyle/>
          <a:p>
            <a:pPr lvl="1"/>
            <a:r>
              <a:rPr lang="en-US" smtClean="0"/>
              <a:t>Là đầu vào để xác định các thành phần của mô hình nghiệp vụ</a:t>
            </a:r>
          </a:p>
          <a:p>
            <a:pPr lvl="1"/>
            <a:r>
              <a:rPr lang="en-US" smtClean="0"/>
              <a:t>Lập bảng phân tích gồm 3 cột</a:t>
            </a:r>
          </a:p>
          <a:p>
            <a:endParaRPr lang="en-US" smtClean="0"/>
          </a:p>
          <a:p>
            <a:endParaRPr lang="en-US" smtClean="0"/>
          </a:p>
          <a:p>
            <a:pPr lvl="1"/>
            <a:r>
              <a:rPr lang="en-US" smtClean="0"/>
              <a:t>Gạch chân các </a:t>
            </a:r>
            <a:r>
              <a:rPr lang="en-US" b="1" i="1" smtClean="0">
                <a:solidFill>
                  <a:srgbClr val="C00000"/>
                </a:solidFill>
              </a:rPr>
              <a:t>danh từ</a:t>
            </a:r>
            <a:r>
              <a:rPr lang="en-US" smtClean="0"/>
              <a:t>, </a:t>
            </a:r>
            <a:r>
              <a:rPr lang="en-US" b="1" i="1" smtClean="0">
                <a:solidFill>
                  <a:srgbClr val="C00000"/>
                </a:solidFill>
              </a:rPr>
              <a:t>động từ + bổ ngữ</a:t>
            </a:r>
          </a:p>
          <a:p>
            <a:pPr>
              <a:buNone/>
            </a:pPr>
            <a:r>
              <a:rPr lang="en-US" smtClean="0"/>
              <a:t>		</a:t>
            </a:r>
            <a:r>
              <a:rPr lang="en-US" sz="2100" smtClean="0"/>
              <a:t>(bỏ qua khi mệnh đề bắt đầu bằng: </a:t>
            </a:r>
            <a:r>
              <a:rPr lang="en-US" sz="2100" b="1" i="1" smtClean="0">
                <a:solidFill>
                  <a:srgbClr val="C00000"/>
                </a:solidFill>
              </a:rPr>
              <a:t>khi, nếu, để</a:t>
            </a:r>
            <a:r>
              <a:rPr lang="en-US" sz="2100" smtClean="0"/>
              <a:t>)</a:t>
            </a:r>
          </a:p>
          <a:p>
            <a:pPr lvl="1"/>
            <a:r>
              <a:rPr lang="en-US" smtClean="0"/>
              <a:t>Ghi </a:t>
            </a:r>
            <a:r>
              <a:rPr lang="en-US" i="1" smtClean="0">
                <a:solidFill>
                  <a:srgbClr val="C00000"/>
                </a:solidFill>
              </a:rPr>
              <a:t>động từ + bổ ngữ </a:t>
            </a:r>
            <a:r>
              <a:rPr lang="en-US" smtClean="0"/>
              <a:t>vào cột 1, </a:t>
            </a:r>
            <a:r>
              <a:rPr lang="en-US" i="1" smtClean="0">
                <a:solidFill>
                  <a:srgbClr val="C00000"/>
                </a:solidFill>
              </a:rPr>
              <a:t>danh từ </a:t>
            </a:r>
            <a:r>
              <a:rPr lang="en-US" smtClean="0"/>
              <a:t>vào cột 2</a:t>
            </a:r>
          </a:p>
          <a:p>
            <a:pPr lvl="1"/>
            <a:r>
              <a:rPr lang="en-US" smtClean="0"/>
              <a:t>Ghi vào cột 3 một trong các từ:</a:t>
            </a:r>
          </a:p>
          <a:p>
            <a:pPr lvl="2"/>
            <a:r>
              <a:rPr lang="en-US" b="1" i="1" smtClean="0">
                <a:solidFill>
                  <a:srgbClr val="C00000"/>
                </a:solidFill>
              </a:rPr>
              <a:t>Tác nhân</a:t>
            </a:r>
            <a:r>
              <a:rPr lang="en-US" smtClean="0"/>
              <a:t>: danh từ ở cột 2 chỉ người, bộ phận, tổ chức</a:t>
            </a:r>
          </a:p>
          <a:p>
            <a:pPr lvl="2"/>
            <a:r>
              <a:rPr lang="en-US" b="1" i="1" smtClean="0">
                <a:solidFill>
                  <a:srgbClr val="C00000"/>
                </a:solidFill>
              </a:rPr>
              <a:t>Hồ sơ dữ liệu</a:t>
            </a:r>
            <a:r>
              <a:rPr lang="en-US" smtClean="0"/>
              <a:t>: danh từ ở cột 2 chỉ đối tượng mạng dữ liệu</a:t>
            </a:r>
          </a:p>
          <a:p>
            <a:pPr lvl="2"/>
            <a:r>
              <a:rPr lang="en-US" b="1" i="1" smtClean="0">
                <a:solidFill>
                  <a:srgbClr val="C00000"/>
                </a:solidFill>
              </a:rPr>
              <a:t>=</a:t>
            </a:r>
            <a:r>
              <a:rPr lang="en-US" smtClean="0"/>
              <a:t>: nếu không thuộc 2 dạng trên</a:t>
            </a:r>
            <a:endParaRPr lang="en-US"/>
          </a:p>
        </p:txBody>
      </p:sp>
      <p:graphicFrame>
        <p:nvGraphicFramePr>
          <p:cNvPr id="4" name="Table 3"/>
          <p:cNvGraphicFramePr>
            <a:graphicFrameLocks noGrp="1"/>
          </p:cNvGraphicFramePr>
          <p:nvPr/>
        </p:nvGraphicFramePr>
        <p:xfrm>
          <a:off x="1371600" y="2514600"/>
          <a:ext cx="6019801" cy="685800"/>
        </p:xfrm>
        <a:graphic>
          <a:graphicData uri="http://schemas.openxmlformats.org/drawingml/2006/table">
            <a:tbl>
              <a:tblPr firstRow="1" bandRow="1">
                <a:tableStyleId>{8A107856-5554-42FB-B03E-39F5DBC370BA}</a:tableStyleId>
              </a:tblPr>
              <a:tblGrid>
                <a:gridCol w="2332673"/>
                <a:gridCol w="1680528"/>
                <a:gridCol w="2006600"/>
              </a:tblGrid>
              <a:tr h="342900">
                <a:tc>
                  <a:txBody>
                    <a:bodyPr/>
                    <a:lstStyle/>
                    <a:p>
                      <a:pPr algn="ctr"/>
                      <a:r>
                        <a:rPr lang="en-US" sz="1500" smtClean="0"/>
                        <a:t>Động</a:t>
                      </a:r>
                      <a:r>
                        <a:rPr lang="en-US" sz="1500" baseline="0" smtClean="0"/>
                        <a:t> từ + bổ ngữ</a:t>
                      </a:r>
                      <a:endParaRPr lang="en-US" sz="1500"/>
                    </a:p>
                  </a:txBody>
                  <a:tcPr/>
                </a:tc>
                <a:tc>
                  <a:txBody>
                    <a:bodyPr/>
                    <a:lstStyle/>
                    <a:p>
                      <a:pPr algn="ctr"/>
                      <a:r>
                        <a:rPr lang="en-US" sz="1500" smtClean="0"/>
                        <a:t>Danh từ</a:t>
                      </a:r>
                      <a:endParaRPr lang="en-US" sz="1500"/>
                    </a:p>
                  </a:txBody>
                  <a:tcPr/>
                </a:tc>
                <a:tc>
                  <a:txBody>
                    <a:bodyPr/>
                    <a:lstStyle/>
                    <a:p>
                      <a:pPr algn="ctr"/>
                      <a:r>
                        <a:rPr lang="en-US" sz="1500" smtClean="0"/>
                        <a:t>Nhận</a:t>
                      </a:r>
                      <a:r>
                        <a:rPr lang="en-US" sz="1500" baseline="0" smtClean="0"/>
                        <a:t> xét</a:t>
                      </a:r>
                      <a:endParaRPr lang="en-US" sz="1500"/>
                    </a:p>
                  </a:txBody>
                  <a:tcPr/>
                </a:tc>
              </a:tr>
              <a:tr h="342900">
                <a:tc>
                  <a:txBody>
                    <a:bodyPr/>
                    <a:lstStyle/>
                    <a:p>
                      <a:pPr algn="ctr"/>
                      <a:r>
                        <a:rPr lang="en-US" sz="1500" smtClean="0"/>
                        <a:t>….</a:t>
                      </a:r>
                      <a:endParaRPr lang="en-US" sz="1500"/>
                    </a:p>
                  </a:txBody>
                  <a:tcPr/>
                </a:tc>
                <a:tc>
                  <a:txBody>
                    <a:bodyPr/>
                    <a:lstStyle/>
                    <a:p>
                      <a:pPr algn="ctr"/>
                      <a:r>
                        <a:rPr lang="en-US" sz="1500" smtClean="0"/>
                        <a:t>…</a:t>
                      </a:r>
                      <a:endParaRPr lang="en-US" sz="1500"/>
                    </a:p>
                  </a:txBody>
                  <a:tcPr/>
                </a:tc>
                <a:tc>
                  <a:txBody>
                    <a:bodyPr/>
                    <a:lstStyle/>
                    <a:p>
                      <a:pPr algn="ctr"/>
                      <a:r>
                        <a:rPr lang="en-US" sz="1500" smtClean="0"/>
                        <a:t>…</a:t>
                      </a:r>
                      <a:endParaRPr lang="en-US" sz="1500"/>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Lập bảng phân tích</a:t>
            </a:r>
            <a:endParaRPr lang="en-US"/>
          </a:p>
        </p:txBody>
      </p:sp>
      <p:sp>
        <p:nvSpPr>
          <p:cNvPr id="3" name="Content Placeholder 2"/>
          <p:cNvSpPr>
            <a:spLocks noGrp="1"/>
          </p:cNvSpPr>
          <p:nvPr>
            <p:ph idx="1"/>
          </p:nvPr>
        </p:nvSpPr>
        <p:spPr>
          <a:xfrm>
            <a:off x="381000" y="1143000"/>
            <a:ext cx="8229600" cy="5105400"/>
          </a:xfrm>
        </p:spPr>
        <p:txBody>
          <a:bodyPr>
            <a:normAutofit lnSpcReduction="10000"/>
          </a:bodyPr>
          <a:lstStyle/>
          <a:p>
            <a:pPr algn="just">
              <a:lnSpc>
                <a:spcPct val="150000"/>
              </a:lnSpc>
              <a:buNone/>
            </a:pPr>
            <a:r>
              <a:rPr lang="en-US" smtClean="0"/>
              <a:t>	</a:t>
            </a:r>
            <a:r>
              <a:rPr lang="vi-VN" sz="2200" smtClean="0"/>
              <a:t>Một cơ sở bán buôn có một </a:t>
            </a:r>
            <a:r>
              <a:rPr lang="vi-VN" sz="2200" u="sng" smtClean="0">
                <a:solidFill>
                  <a:srgbClr val="C00000"/>
                </a:solidFill>
              </a:rPr>
              <a:t>kho hàng</a:t>
            </a:r>
            <a:r>
              <a:rPr lang="vi-VN" sz="2200" smtClean="0"/>
              <a:t>. </a:t>
            </a:r>
            <a:r>
              <a:rPr lang="vi-VN" sz="2200" u="sng" smtClean="0">
                <a:solidFill>
                  <a:srgbClr val="C00000"/>
                </a:solidFill>
              </a:rPr>
              <a:t>Bộ phận mua hàng</a:t>
            </a:r>
            <a:r>
              <a:rPr lang="vi-VN" sz="2200" smtClean="0">
                <a:solidFill>
                  <a:srgbClr val="C00000"/>
                </a:solidFill>
              </a:rPr>
              <a:t> </a:t>
            </a:r>
            <a:r>
              <a:rPr lang="vi-VN" sz="2200" b="1" i="1" u="sng" smtClean="0">
                <a:solidFill>
                  <a:srgbClr val="009E47"/>
                </a:solidFill>
              </a:rPr>
              <a:t>lập</a:t>
            </a:r>
            <a:r>
              <a:rPr lang="vi-VN" sz="2200" i="1" u="sng" smtClean="0">
                <a:solidFill>
                  <a:srgbClr val="009E47"/>
                </a:solidFill>
              </a:rPr>
              <a:t> </a:t>
            </a:r>
            <a:r>
              <a:rPr lang="vi-VN" sz="2200" u="sng" smtClean="0">
                <a:solidFill>
                  <a:srgbClr val="C00000"/>
                </a:solidFill>
              </a:rPr>
              <a:t>đơn mua hàng</a:t>
            </a:r>
            <a:r>
              <a:rPr lang="vi-VN" sz="2200" smtClean="0">
                <a:solidFill>
                  <a:srgbClr val="C00000"/>
                </a:solidFill>
              </a:rPr>
              <a:t> </a:t>
            </a:r>
            <a:r>
              <a:rPr lang="vi-VN" sz="2200" smtClean="0"/>
              <a:t>dựa trên </a:t>
            </a:r>
            <a:r>
              <a:rPr lang="vi-VN" sz="2200" u="sng" smtClean="0">
                <a:solidFill>
                  <a:srgbClr val="C00000"/>
                </a:solidFill>
              </a:rPr>
              <a:t>báo giá </a:t>
            </a:r>
            <a:r>
              <a:rPr lang="vi-VN" sz="2200" smtClean="0"/>
              <a:t>để đặt hàng với </a:t>
            </a:r>
            <a:r>
              <a:rPr lang="vi-VN" sz="2200" u="sng" smtClean="0">
                <a:solidFill>
                  <a:srgbClr val="C00000"/>
                </a:solidFill>
              </a:rPr>
              <a:t>nhà cung cấp</a:t>
            </a:r>
            <a:r>
              <a:rPr lang="vi-VN" sz="2200" smtClean="0"/>
              <a:t>, sau đó </a:t>
            </a:r>
            <a:r>
              <a:rPr lang="vi-VN" sz="2200" b="1" i="1" u="sng" smtClean="0">
                <a:solidFill>
                  <a:srgbClr val="009E47"/>
                </a:solidFill>
              </a:rPr>
              <a:t>theo dõi</a:t>
            </a:r>
            <a:r>
              <a:rPr lang="vi-VN" sz="2200" b="1" i="1" smtClean="0">
                <a:solidFill>
                  <a:srgbClr val="009E47"/>
                </a:solidFill>
              </a:rPr>
              <a:t> </a:t>
            </a:r>
            <a:r>
              <a:rPr lang="vi-VN" sz="2200" u="sng" smtClean="0">
                <a:solidFill>
                  <a:srgbClr val="C00000"/>
                </a:solidFill>
              </a:rPr>
              <a:t>hàng</a:t>
            </a:r>
            <a:r>
              <a:rPr lang="vi-VN" sz="2200" i="1" smtClean="0">
                <a:solidFill>
                  <a:srgbClr val="009E47"/>
                </a:solidFill>
              </a:rPr>
              <a:t> </a:t>
            </a:r>
            <a:r>
              <a:rPr lang="vi-VN" sz="2200" smtClean="0"/>
              <a:t>về. Nếu nhận được hóa đơn giao hàng thì </a:t>
            </a:r>
            <a:r>
              <a:rPr lang="vi-VN" sz="2200" b="1" i="1" u="sng" smtClean="0">
                <a:solidFill>
                  <a:srgbClr val="009E47"/>
                </a:solidFill>
              </a:rPr>
              <a:t>viết</a:t>
            </a:r>
            <a:r>
              <a:rPr lang="vi-VN" sz="2200" i="1" smtClean="0">
                <a:solidFill>
                  <a:srgbClr val="009E47"/>
                </a:solidFill>
              </a:rPr>
              <a:t> </a:t>
            </a:r>
            <a:r>
              <a:rPr lang="vi-VN" sz="2200" u="sng" smtClean="0">
                <a:solidFill>
                  <a:srgbClr val="C00000"/>
                </a:solidFill>
              </a:rPr>
              <a:t>phiếu nhập kho</a:t>
            </a:r>
            <a:r>
              <a:rPr lang="vi-VN" sz="2200" i="1" smtClean="0">
                <a:solidFill>
                  <a:srgbClr val="009E47"/>
                </a:solidFill>
              </a:rPr>
              <a:t> </a:t>
            </a:r>
            <a:r>
              <a:rPr lang="vi-VN" sz="2200" smtClean="0"/>
              <a:t>để nhập hàng vào kho và </a:t>
            </a:r>
            <a:r>
              <a:rPr lang="vi-VN" sz="2200" b="1" i="1" u="sng" smtClean="0">
                <a:solidFill>
                  <a:srgbClr val="009E47"/>
                </a:solidFill>
              </a:rPr>
              <a:t>viết</a:t>
            </a:r>
            <a:r>
              <a:rPr lang="vi-VN" sz="2200" i="1" u="sng" smtClean="0">
                <a:solidFill>
                  <a:srgbClr val="009E47"/>
                </a:solidFill>
              </a:rPr>
              <a:t> </a:t>
            </a:r>
            <a:r>
              <a:rPr lang="vi-VN" sz="2200" u="sng" smtClean="0">
                <a:solidFill>
                  <a:srgbClr val="C00000"/>
                </a:solidFill>
              </a:rPr>
              <a:t>sec chuyển khoản</a:t>
            </a:r>
            <a:r>
              <a:rPr lang="vi-VN" sz="2200" i="1" smtClean="0">
                <a:solidFill>
                  <a:srgbClr val="009E47"/>
                </a:solidFill>
              </a:rPr>
              <a:t> </a:t>
            </a:r>
            <a:r>
              <a:rPr lang="vi-VN" sz="2200" smtClean="0"/>
              <a:t>qua </a:t>
            </a:r>
            <a:r>
              <a:rPr lang="vi-VN" sz="2200" u="sng" smtClean="0">
                <a:solidFill>
                  <a:srgbClr val="C00000"/>
                </a:solidFill>
              </a:rPr>
              <a:t>ngân hàng</a:t>
            </a:r>
            <a:r>
              <a:rPr lang="vi-VN" sz="2200" smtClean="0">
                <a:solidFill>
                  <a:srgbClr val="C00000"/>
                </a:solidFill>
              </a:rPr>
              <a:t> </a:t>
            </a:r>
            <a:r>
              <a:rPr lang="vi-VN" sz="2200" smtClean="0"/>
              <a:t>để thanh toán với nhà cung cấp. </a:t>
            </a:r>
            <a:r>
              <a:rPr lang="vi-VN" sz="2200" u="sng" smtClean="0">
                <a:solidFill>
                  <a:srgbClr val="C00000"/>
                </a:solidFill>
              </a:rPr>
              <a:t>Bộ phận bán hàng</a:t>
            </a:r>
            <a:r>
              <a:rPr lang="vi-VN" sz="2200" smtClean="0">
                <a:solidFill>
                  <a:srgbClr val="C00000"/>
                </a:solidFill>
              </a:rPr>
              <a:t> </a:t>
            </a:r>
            <a:r>
              <a:rPr lang="vi-VN" sz="2200" b="1" i="1" u="sng" smtClean="0">
                <a:solidFill>
                  <a:srgbClr val="009E47"/>
                </a:solidFill>
              </a:rPr>
              <a:t>nhận</a:t>
            </a:r>
            <a:r>
              <a:rPr lang="vi-VN" sz="2200" i="1" smtClean="0">
                <a:solidFill>
                  <a:srgbClr val="009E47"/>
                </a:solidFill>
              </a:rPr>
              <a:t> </a:t>
            </a:r>
            <a:r>
              <a:rPr lang="vi-VN" sz="2200" u="sng" smtClean="0">
                <a:solidFill>
                  <a:srgbClr val="C00000"/>
                </a:solidFill>
              </a:rPr>
              <a:t>đơn đặt hàng</a:t>
            </a:r>
            <a:r>
              <a:rPr lang="vi-VN" sz="2200" i="1" smtClean="0">
                <a:solidFill>
                  <a:srgbClr val="009E47"/>
                </a:solidFill>
              </a:rPr>
              <a:t> </a:t>
            </a:r>
            <a:r>
              <a:rPr lang="vi-VN" sz="2200" smtClean="0"/>
              <a:t>của </a:t>
            </a:r>
            <a:r>
              <a:rPr lang="vi-VN" sz="2200" u="sng" smtClean="0">
                <a:solidFill>
                  <a:srgbClr val="C00000"/>
                </a:solidFill>
              </a:rPr>
              <a:t>khách</a:t>
            </a:r>
            <a:r>
              <a:rPr lang="vi-VN" sz="2200" smtClean="0"/>
              <a:t>, </a:t>
            </a:r>
            <a:r>
              <a:rPr lang="vi-VN" sz="2200" b="1" i="1" u="sng" smtClean="0">
                <a:solidFill>
                  <a:srgbClr val="009E47"/>
                </a:solidFill>
              </a:rPr>
              <a:t>viết</a:t>
            </a:r>
            <a:r>
              <a:rPr lang="vi-VN" sz="2200" i="1" u="sng" smtClean="0">
                <a:solidFill>
                  <a:srgbClr val="009E47"/>
                </a:solidFill>
              </a:rPr>
              <a:t> </a:t>
            </a:r>
            <a:r>
              <a:rPr lang="vi-VN" sz="2200" u="sng" smtClean="0">
                <a:solidFill>
                  <a:srgbClr val="C00000"/>
                </a:solidFill>
              </a:rPr>
              <a:t>phiếu xuất kho</a:t>
            </a:r>
            <a:r>
              <a:rPr lang="vi-VN" sz="2200" smtClean="0"/>
              <a:t> để xuất hàng cho </a:t>
            </a:r>
            <a:r>
              <a:rPr lang="vi-VN" sz="2200" u="sng" smtClean="0">
                <a:solidFill>
                  <a:srgbClr val="C00000"/>
                </a:solidFill>
              </a:rPr>
              <a:t>khách</a:t>
            </a:r>
            <a:r>
              <a:rPr lang="vi-VN" sz="2200" smtClean="0">
                <a:solidFill>
                  <a:srgbClr val="C00000"/>
                </a:solidFill>
              </a:rPr>
              <a:t> </a:t>
            </a:r>
            <a:r>
              <a:rPr lang="vi-VN" sz="2200" smtClean="0"/>
              <a:t>và </a:t>
            </a:r>
            <a:r>
              <a:rPr lang="vi-VN" sz="2200" b="1" i="1" u="sng" smtClean="0">
                <a:solidFill>
                  <a:srgbClr val="009E47"/>
                </a:solidFill>
              </a:rPr>
              <a:t>viết</a:t>
            </a:r>
            <a:r>
              <a:rPr lang="vi-VN" sz="2200" i="1" smtClean="0">
                <a:solidFill>
                  <a:srgbClr val="009E47"/>
                </a:solidFill>
              </a:rPr>
              <a:t> </a:t>
            </a:r>
            <a:r>
              <a:rPr lang="vi-VN" sz="2200" u="sng" smtClean="0">
                <a:solidFill>
                  <a:srgbClr val="C00000"/>
                </a:solidFill>
              </a:rPr>
              <a:t>phiếu thu</a:t>
            </a:r>
            <a:r>
              <a:rPr lang="vi-VN" sz="2200" i="1" smtClean="0">
                <a:solidFill>
                  <a:srgbClr val="009E47"/>
                </a:solidFill>
              </a:rPr>
              <a:t> </a:t>
            </a:r>
            <a:r>
              <a:rPr lang="vi-VN" sz="2200" smtClean="0"/>
              <a:t>để thu tiền của </a:t>
            </a:r>
            <a:r>
              <a:rPr lang="vi-VN" sz="2200" u="sng" smtClean="0">
                <a:solidFill>
                  <a:srgbClr val="C00000"/>
                </a:solidFill>
              </a:rPr>
              <a:t>khách hàng</a:t>
            </a:r>
            <a:r>
              <a:rPr lang="vi-VN" sz="2200" smtClean="0"/>
              <a:t>. </a:t>
            </a:r>
            <a:r>
              <a:rPr lang="vi-VN" sz="2200" u="sng" smtClean="0">
                <a:solidFill>
                  <a:srgbClr val="C00000"/>
                </a:solidFill>
              </a:rPr>
              <a:t>Bộ phận bán hàng</a:t>
            </a:r>
            <a:r>
              <a:rPr lang="vi-VN" sz="2200" smtClean="0">
                <a:solidFill>
                  <a:srgbClr val="C00000"/>
                </a:solidFill>
              </a:rPr>
              <a:t> </a:t>
            </a:r>
            <a:r>
              <a:rPr lang="vi-VN" sz="2200" smtClean="0"/>
              <a:t>phải thường xuyên </a:t>
            </a:r>
            <a:r>
              <a:rPr lang="vi-VN" sz="2200" b="1" i="1" u="sng" smtClean="0">
                <a:solidFill>
                  <a:srgbClr val="009E47"/>
                </a:solidFill>
              </a:rPr>
              <a:t>theo dõi</a:t>
            </a:r>
            <a:r>
              <a:rPr lang="vi-VN" sz="2200" i="1" smtClean="0">
                <a:solidFill>
                  <a:srgbClr val="009E47"/>
                </a:solidFill>
              </a:rPr>
              <a:t> </a:t>
            </a:r>
            <a:r>
              <a:rPr lang="vi-VN" sz="2200" u="sng" smtClean="0">
                <a:solidFill>
                  <a:srgbClr val="C00000"/>
                </a:solidFill>
              </a:rPr>
              <a:t>nợ</a:t>
            </a:r>
            <a:r>
              <a:rPr lang="vi-VN" sz="2200" i="1" smtClean="0">
                <a:solidFill>
                  <a:srgbClr val="009E47"/>
                </a:solidFill>
              </a:rPr>
              <a:t> </a:t>
            </a:r>
            <a:r>
              <a:rPr lang="vi-VN" sz="2200" smtClean="0"/>
              <a:t>của </a:t>
            </a:r>
            <a:r>
              <a:rPr lang="vi-VN" sz="2200" u="sng" smtClean="0">
                <a:solidFill>
                  <a:srgbClr val="C00000"/>
                </a:solidFill>
              </a:rPr>
              <a:t>khách</a:t>
            </a:r>
            <a:r>
              <a:rPr lang="vi-VN" sz="2200" smtClean="0"/>
              <a:t>. Nếu khách nợ quá hạn thì </a:t>
            </a:r>
            <a:r>
              <a:rPr lang="vi-VN" sz="2200" b="1" i="1" u="sng" smtClean="0">
                <a:solidFill>
                  <a:srgbClr val="009E47"/>
                </a:solidFill>
              </a:rPr>
              <a:t>gửi </a:t>
            </a:r>
            <a:r>
              <a:rPr lang="vi-VN" sz="2200" u="sng" smtClean="0">
                <a:solidFill>
                  <a:srgbClr val="C00000"/>
                </a:solidFill>
              </a:rPr>
              <a:t>giấy nhắc thanh toán nợ</a:t>
            </a:r>
            <a:r>
              <a:rPr lang="vi-VN" sz="2200" smtClean="0"/>
              <a:t>.</a:t>
            </a:r>
          </a:p>
          <a:p>
            <a:pPr>
              <a:buNone/>
            </a:pPr>
            <a:endParaRPr lang="en-US"/>
          </a:p>
        </p:txBody>
      </p:sp>
      <p:sp>
        <p:nvSpPr>
          <p:cNvPr id="4" name="TextBox 3"/>
          <p:cNvSpPr txBox="1"/>
          <p:nvPr/>
        </p:nvSpPr>
        <p:spPr>
          <a:xfrm>
            <a:off x="1524000" y="6019800"/>
            <a:ext cx="6324600" cy="400110"/>
          </a:xfrm>
          <a:prstGeom prst="rect">
            <a:avLst/>
          </a:prstGeom>
          <a:noFill/>
          <a:ln>
            <a:noFill/>
          </a:ln>
        </p:spPr>
        <p:txBody>
          <a:bodyPr wrap="square" rtlCol="0">
            <a:spAutoFit/>
          </a:bodyPr>
          <a:lstStyle/>
          <a:p>
            <a:r>
              <a:rPr lang="en-US" i="1" u="sng" smtClean="0">
                <a:solidFill>
                  <a:srgbClr val="0000FF"/>
                </a:solidFill>
              </a:rPr>
              <a:t>Chú ý</a:t>
            </a:r>
            <a:r>
              <a:rPr lang="en-US" smtClean="0">
                <a:solidFill>
                  <a:srgbClr val="0000FF"/>
                </a:solidFill>
              </a:rPr>
              <a:t>: </a:t>
            </a:r>
            <a:r>
              <a:rPr lang="en-US" smtClean="0">
                <a:solidFill>
                  <a:srgbClr val="C00000"/>
                </a:solidFill>
              </a:rPr>
              <a:t>màu đỏ </a:t>
            </a:r>
            <a:r>
              <a:rPr lang="en-US" smtClean="0">
                <a:solidFill>
                  <a:srgbClr val="0000FF"/>
                </a:solidFill>
              </a:rPr>
              <a:t>là danh từ, </a:t>
            </a:r>
            <a:r>
              <a:rPr lang="en-US" sz="2000" b="1" i="1" u="sng" smtClean="0">
                <a:solidFill>
                  <a:srgbClr val="009E47"/>
                </a:solidFill>
              </a:rPr>
              <a:t>màu xanh</a:t>
            </a:r>
            <a:r>
              <a:rPr lang="en-US" b="1" smtClean="0">
                <a:solidFill>
                  <a:srgbClr val="0000FF"/>
                </a:solidFill>
              </a:rPr>
              <a:t> </a:t>
            </a:r>
            <a:r>
              <a:rPr lang="en-US" smtClean="0">
                <a:solidFill>
                  <a:srgbClr val="0000FF"/>
                </a:solidFill>
              </a:rPr>
              <a:t>là động từ</a:t>
            </a:r>
            <a:endParaRPr lang="en-US">
              <a:solidFill>
                <a:srgbClr val="0000FF"/>
              </a:solidFill>
            </a:endParaRPr>
          </a:p>
        </p:txBody>
      </p:sp>
      <p:sp>
        <p:nvSpPr>
          <p:cNvPr id="6" name="Right Arrow 5"/>
          <p:cNvSpPr/>
          <p:nvPr/>
        </p:nvSpPr>
        <p:spPr>
          <a:xfrm>
            <a:off x="848028" y="6064044"/>
            <a:ext cx="533400" cy="304800"/>
          </a:xfrm>
          <a:prstGeom prst="rightArrow">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Lập bảng phân tích (tiếp)</a:t>
            </a:r>
            <a:endParaRPr lang="en-US"/>
          </a:p>
        </p:txBody>
      </p:sp>
      <p:graphicFrame>
        <p:nvGraphicFramePr>
          <p:cNvPr id="4" name="Table 3"/>
          <p:cNvGraphicFramePr>
            <a:graphicFrameLocks noGrp="1"/>
          </p:cNvGraphicFramePr>
          <p:nvPr/>
        </p:nvGraphicFramePr>
        <p:xfrm>
          <a:off x="685800" y="1006824"/>
          <a:ext cx="7772399" cy="5760720"/>
        </p:xfrm>
        <a:graphic>
          <a:graphicData uri="http://schemas.openxmlformats.org/drawingml/2006/table">
            <a:tbl>
              <a:tblPr firstRow="1" bandRow="1">
                <a:tableStyleId>{8A107856-5554-42FB-B03E-39F5DBC370BA}</a:tableStyleId>
              </a:tblPr>
              <a:tblGrid>
                <a:gridCol w="3768436"/>
                <a:gridCol w="2747818"/>
                <a:gridCol w="1256145"/>
              </a:tblGrid>
              <a:tr h="304800">
                <a:tc>
                  <a:txBody>
                    <a:bodyPr/>
                    <a:lstStyle/>
                    <a:p>
                      <a:pPr algn="ctr"/>
                      <a:r>
                        <a:rPr lang="en-US" sz="1500" smtClean="0"/>
                        <a:t>Động</a:t>
                      </a:r>
                      <a:r>
                        <a:rPr lang="en-US" sz="1500" baseline="0" smtClean="0"/>
                        <a:t> từ + bổ ngữ</a:t>
                      </a:r>
                      <a:endParaRPr lang="en-US" sz="1500"/>
                    </a:p>
                  </a:txBody>
                  <a:tcPr/>
                </a:tc>
                <a:tc>
                  <a:txBody>
                    <a:bodyPr/>
                    <a:lstStyle/>
                    <a:p>
                      <a:pPr algn="ctr"/>
                      <a:r>
                        <a:rPr lang="en-US" sz="1500" smtClean="0"/>
                        <a:t>Danh từ</a:t>
                      </a:r>
                      <a:endParaRPr lang="en-US" sz="1500"/>
                    </a:p>
                  </a:txBody>
                  <a:tcPr>
                    <a:solidFill>
                      <a:srgbClr val="FFFF99"/>
                    </a:solidFill>
                  </a:tcPr>
                </a:tc>
                <a:tc>
                  <a:txBody>
                    <a:bodyPr/>
                    <a:lstStyle/>
                    <a:p>
                      <a:pPr algn="ctr"/>
                      <a:r>
                        <a:rPr lang="en-US" sz="1500" smtClean="0"/>
                        <a:t>Nhận</a:t>
                      </a:r>
                      <a:r>
                        <a:rPr lang="en-US" sz="1500" baseline="0" smtClean="0"/>
                        <a:t> xét</a:t>
                      </a:r>
                      <a:endParaRPr lang="en-US" sz="1500"/>
                    </a:p>
                  </a:txBody>
                  <a:tcPr>
                    <a:solidFill>
                      <a:srgbClr val="FFFF99"/>
                    </a:solidFill>
                  </a:tcPr>
                </a:tc>
              </a:tr>
              <a:tr h="213360">
                <a:tc>
                  <a:txBody>
                    <a:bodyPr/>
                    <a:lstStyle/>
                    <a:p>
                      <a:pPr algn="l"/>
                      <a:r>
                        <a:rPr lang="en-US" sz="1500" smtClean="0">
                          <a:solidFill>
                            <a:srgbClr val="C00000"/>
                          </a:solidFill>
                        </a:rPr>
                        <a:t>Lập           </a:t>
                      </a:r>
                      <a:r>
                        <a:rPr lang="en-US" sz="1500" baseline="0" smtClean="0">
                          <a:solidFill>
                            <a:schemeClr val="tx2"/>
                          </a:solidFill>
                        </a:rPr>
                        <a:t>đơn mua hàng</a:t>
                      </a:r>
                      <a:endParaRPr lang="en-US" sz="1500">
                        <a:solidFill>
                          <a:schemeClr val="tx2"/>
                        </a:solidFill>
                      </a:endParaRPr>
                    </a:p>
                  </a:txBody>
                  <a:tcPr>
                    <a:solidFill>
                      <a:schemeClr val="accent3"/>
                    </a:solidFill>
                  </a:tcPr>
                </a:tc>
                <a:tc>
                  <a:txBody>
                    <a:bodyPr/>
                    <a:lstStyle/>
                    <a:p>
                      <a:pPr algn="l"/>
                      <a:r>
                        <a:rPr lang="en-US" sz="1500" smtClean="0"/>
                        <a:t>Kho hàng</a:t>
                      </a:r>
                      <a:endParaRPr lang="en-US" sz="1500"/>
                    </a:p>
                  </a:txBody>
                  <a:tcPr>
                    <a:solidFill>
                      <a:srgbClr val="FFFF99"/>
                    </a:solidFill>
                  </a:tcPr>
                </a:tc>
                <a:tc>
                  <a:txBody>
                    <a:bodyPr/>
                    <a:lstStyle/>
                    <a:p>
                      <a:pPr algn="ctr"/>
                      <a:r>
                        <a:rPr lang="en-US" sz="1500" smtClean="0"/>
                        <a:t>=</a:t>
                      </a:r>
                      <a:endParaRPr lang="en-US" sz="1500"/>
                    </a:p>
                  </a:txBody>
                  <a:tcPr>
                    <a:solidFill>
                      <a:srgbClr val="FFFF99"/>
                    </a:solidFill>
                  </a:tcPr>
                </a:tc>
              </a:tr>
              <a:tr h="198120">
                <a:tc>
                  <a:txBody>
                    <a:bodyPr/>
                    <a:lstStyle/>
                    <a:p>
                      <a:pPr algn="l"/>
                      <a:r>
                        <a:rPr lang="en-US" sz="1500" smtClean="0">
                          <a:solidFill>
                            <a:srgbClr val="C00000"/>
                          </a:solidFill>
                        </a:rPr>
                        <a:t>Theo dõi    </a:t>
                      </a:r>
                      <a:r>
                        <a:rPr lang="en-US" sz="1500" baseline="0" smtClean="0">
                          <a:solidFill>
                            <a:schemeClr val="tx2"/>
                          </a:solidFill>
                        </a:rPr>
                        <a:t>hàng</a:t>
                      </a:r>
                      <a:endParaRPr lang="en-US" sz="1500">
                        <a:solidFill>
                          <a:schemeClr val="tx2"/>
                        </a:solidFill>
                      </a:endParaRPr>
                    </a:p>
                  </a:txBody>
                  <a:tcPr>
                    <a:solidFill>
                      <a:schemeClr val="accent3"/>
                    </a:solidFill>
                  </a:tcPr>
                </a:tc>
                <a:tc>
                  <a:txBody>
                    <a:bodyPr/>
                    <a:lstStyle/>
                    <a:p>
                      <a:pPr algn="l"/>
                      <a:r>
                        <a:rPr lang="en-US" sz="1500" smtClean="0"/>
                        <a:t>Bộ</a:t>
                      </a:r>
                      <a:r>
                        <a:rPr lang="en-US" sz="1500" baseline="0" smtClean="0"/>
                        <a:t> phận mua hàng</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r h="182880">
                <a:tc>
                  <a:txBody>
                    <a:bodyPr/>
                    <a:lstStyle/>
                    <a:p>
                      <a:pPr algn="l"/>
                      <a:r>
                        <a:rPr lang="en-US" sz="1500" smtClean="0">
                          <a:solidFill>
                            <a:srgbClr val="C00000"/>
                          </a:solidFill>
                        </a:rPr>
                        <a:t>Viết           </a:t>
                      </a:r>
                      <a:r>
                        <a:rPr lang="en-US" sz="1500" baseline="0" smtClean="0">
                          <a:solidFill>
                            <a:schemeClr val="tx2"/>
                          </a:solidFill>
                        </a:rPr>
                        <a:t>phiếu nhập kho</a:t>
                      </a:r>
                      <a:endParaRPr lang="en-US" sz="1500" smtClean="0">
                        <a:solidFill>
                          <a:schemeClr val="tx2"/>
                        </a:solidFill>
                      </a:endParaRPr>
                    </a:p>
                  </a:txBody>
                  <a:tcPr>
                    <a:solidFill>
                      <a:schemeClr val="accent3"/>
                    </a:solidFill>
                  </a:tcPr>
                </a:tc>
                <a:tc>
                  <a:txBody>
                    <a:bodyPr/>
                    <a:lstStyle/>
                    <a:p>
                      <a:pPr algn="l"/>
                      <a:r>
                        <a:rPr lang="en-US" sz="1500" smtClean="0"/>
                        <a:t>Đơn</a:t>
                      </a:r>
                      <a:r>
                        <a:rPr lang="en-US" sz="1500" baseline="0" smtClean="0"/>
                        <a:t> mua hàng</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243840">
                <a:tc>
                  <a:txBody>
                    <a:bodyPr/>
                    <a:lstStyle/>
                    <a:p>
                      <a:pPr algn="l"/>
                      <a:r>
                        <a:rPr lang="en-US" sz="1500" smtClean="0">
                          <a:solidFill>
                            <a:srgbClr val="C00000"/>
                          </a:solidFill>
                        </a:rPr>
                        <a:t>Viết           </a:t>
                      </a:r>
                      <a:r>
                        <a:rPr lang="en-US" sz="1500" baseline="0" smtClean="0">
                          <a:solidFill>
                            <a:schemeClr val="tx2"/>
                          </a:solidFill>
                        </a:rPr>
                        <a:t>séc chuyển khoản</a:t>
                      </a:r>
                      <a:endParaRPr lang="en-US" sz="1500" smtClean="0">
                        <a:solidFill>
                          <a:schemeClr val="tx2"/>
                        </a:solidFill>
                      </a:endParaRPr>
                    </a:p>
                  </a:txBody>
                  <a:tcPr>
                    <a:solidFill>
                      <a:schemeClr val="accent3"/>
                    </a:solidFill>
                  </a:tcPr>
                </a:tc>
                <a:tc>
                  <a:txBody>
                    <a:bodyPr/>
                    <a:lstStyle/>
                    <a:p>
                      <a:pPr algn="l"/>
                      <a:r>
                        <a:rPr lang="en-US" sz="1500" smtClean="0"/>
                        <a:t>Báo</a:t>
                      </a:r>
                      <a:r>
                        <a:rPr lang="en-US" sz="1500" baseline="0" smtClean="0"/>
                        <a:t> giá</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228600">
                <a:tc>
                  <a:txBody>
                    <a:bodyPr/>
                    <a:lstStyle/>
                    <a:p>
                      <a:pPr algn="l"/>
                      <a:r>
                        <a:rPr lang="en-US" sz="1500" smtClean="0">
                          <a:solidFill>
                            <a:srgbClr val="C00000"/>
                          </a:solidFill>
                        </a:rPr>
                        <a:t>Nhận         </a:t>
                      </a:r>
                      <a:r>
                        <a:rPr lang="en-US" sz="1500" baseline="0" smtClean="0">
                          <a:solidFill>
                            <a:schemeClr val="tx2"/>
                          </a:solidFill>
                        </a:rPr>
                        <a:t>đơn đặt hàng</a:t>
                      </a:r>
                      <a:endParaRPr lang="en-US" sz="1500">
                        <a:solidFill>
                          <a:schemeClr val="tx2"/>
                        </a:solidFill>
                      </a:endParaRPr>
                    </a:p>
                  </a:txBody>
                  <a:tcPr>
                    <a:solidFill>
                      <a:schemeClr val="accent3"/>
                    </a:solidFill>
                  </a:tcPr>
                </a:tc>
                <a:tc>
                  <a:txBody>
                    <a:bodyPr/>
                    <a:lstStyle/>
                    <a:p>
                      <a:pPr algn="l"/>
                      <a:r>
                        <a:rPr lang="en-US" sz="1500" smtClean="0"/>
                        <a:t>Hàng</a:t>
                      </a:r>
                      <a:endParaRPr lang="en-US" sz="1500"/>
                    </a:p>
                  </a:txBody>
                  <a:tcPr>
                    <a:solidFill>
                      <a:srgbClr val="FFFF99"/>
                    </a:solidFill>
                  </a:tcPr>
                </a:tc>
                <a:tc>
                  <a:txBody>
                    <a:bodyPr/>
                    <a:lstStyle/>
                    <a:p>
                      <a:pPr algn="ctr"/>
                      <a:r>
                        <a:rPr lang="en-US" sz="1500" smtClean="0"/>
                        <a:t>=</a:t>
                      </a:r>
                      <a:endParaRPr lang="en-US" sz="1500"/>
                    </a:p>
                  </a:txBody>
                  <a:tcPr>
                    <a:solidFill>
                      <a:srgbClr val="FFFF99"/>
                    </a:solidFill>
                  </a:tcPr>
                </a:tc>
              </a:tr>
              <a:tr h="213360">
                <a:tc>
                  <a:txBody>
                    <a:bodyPr/>
                    <a:lstStyle/>
                    <a:p>
                      <a:pPr algn="l"/>
                      <a:r>
                        <a:rPr lang="en-US" sz="1500" smtClean="0">
                          <a:solidFill>
                            <a:srgbClr val="C00000"/>
                          </a:solidFill>
                        </a:rPr>
                        <a:t>Viết           </a:t>
                      </a:r>
                      <a:r>
                        <a:rPr lang="en-US" sz="1500" baseline="0" smtClean="0">
                          <a:solidFill>
                            <a:schemeClr val="tx2"/>
                          </a:solidFill>
                        </a:rPr>
                        <a:t>phiếu xuất kho</a:t>
                      </a:r>
                      <a:endParaRPr lang="en-US" sz="1500">
                        <a:solidFill>
                          <a:schemeClr val="tx2"/>
                        </a:solidFill>
                      </a:endParaRPr>
                    </a:p>
                  </a:txBody>
                  <a:tcPr>
                    <a:solidFill>
                      <a:schemeClr val="accent3"/>
                    </a:solidFill>
                  </a:tcPr>
                </a:tc>
                <a:tc>
                  <a:txBody>
                    <a:bodyPr/>
                    <a:lstStyle/>
                    <a:p>
                      <a:pPr algn="l"/>
                      <a:r>
                        <a:rPr lang="en-US" sz="1500" smtClean="0"/>
                        <a:t>Phiếu</a:t>
                      </a:r>
                      <a:r>
                        <a:rPr lang="en-US" sz="1500" baseline="0" smtClean="0"/>
                        <a:t> nhập kho</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121920">
                <a:tc>
                  <a:txBody>
                    <a:bodyPr/>
                    <a:lstStyle/>
                    <a:p>
                      <a:pPr algn="l"/>
                      <a:r>
                        <a:rPr lang="en-US" sz="1500" smtClean="0">
                          <a:solidFill>
                            <a:srgbClr val="C00000"/>
                          </a:solidFill>
                        </a:rPr>
                        <a:t>Viết           </a:t>
                      </a:r>
                      <a:r>
                        <a:rPr lang="en-US" sz="1500" baseline="0" smtClean="0">
                          <a:solidFill>
                            <a:schemeClr val="tx2"/>
                          </a:solidFill>
                        </a:rPr>
                        <a:t>phiếu thu</a:t>
                      </a:r>
                      <a:endParaRPr lang="en-US" sz="1500" smtClean="0">
                        <a:solidFill>
                          <a:schemeClr val="tx2"/>
                        </a:solidFill>
                      </a:endParaRPr>
                    </a:p>
                  </a:txBody>
                  <a:tcPr>
                    <a:solidFill>
                      <a:schemeClr val="accent3"/>
                    </a:solidFill>
                  </a:tcPr>
                </a:tc>
                <a:tc>
                  <a:txBody>
                    <a:bodyPr/>
                    <a:lstStyle/>
                    <a:p>
                      <a:pPr algn="l"/>
                      <a:r>
                        <a:rPr lang="en-US" sz="1500" smtClean="0"/>
                        <a:t>Séc</a:t>
                      </a:r>
                      <a:r>
                        <a:rPr lang="en-US" sz="1500" baseline="0" smtClean="0"/>
                        <a:t> chuyển khoản</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182880">
                <a:tc>
                  <a:txBody>
                    <a:bodyPr/>
                    <a:lstStyle/>
                    <a:p>
                      <a:pPr algn="l"/>
                      <a:r>
                        <a:rPr lang="en-US" sz="1500" smtClean="0">
                          <a:solidFill>
                            <a:srgbClr val="C00000"/>
                          </a:solidFill>
                        </a:rPr>
                        <a:t>Theo dõi    </a:t>
                      </a:r>
                      <a:r>
                        <a:rPr lang="en-US" sz="1500" baseline="0" smtClean="0">
                          <a:solidFill>
                            <a:schemeClr val="tx2"/>
                          </a:solidFill>
                        </a:rPr>
                        <a:t>nợ</a:t>
                      </a:r>
                      <a:endParaRPr lang="en-US" sz="1500">
                        <a:solidFill>
                          <a:schemeClr val="tx2"/>
                        </a:solidFill>
                      </a:endParaRPr>
                    </a:p>
                  </a:txBody>
                  <a:tcPr>
                    <a:solidFill>
                      <a:schemeClr val="accent3"/>
                    </a:solidFill>
                  </a:tcPr>
                </a:tc>
                <a:tc>
                  <a:txBody>
                    <a:bodyPr/>
                    <a:lstStyle/>
                    <a:p>
                      <a:pPr algn="l"/>
                      <a:r>
                        <a:rPr lang="en-US" sz="1500" smtClean="0"/>
                        <a:t>Ngân</a:t>
                      </a:r>
                      <a:r>
                        <a:rPr lang="en-US" sz="1500" baseline="0" smtClean="0"/>
                        <a:t> hàng</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r h="243840">
                <a:tc>
                  <a:txBody>
                    <a:bodyPr/>
                    <a:lstStyle/>
                    <a:p>
                      <a:pPr algn="l"/>
                      <a:r>
                        <a:rPr lang="en-US" sz="1500" smtClean="0">
                          <a:solidFill>
                            <a:srgbClr val="C00000"/>
                          </a:solidFill>
                        </a:rPr>
                        <a:t>Gửi           </a:t>
                      </a:r>
                      <a:r>
                        <a:rPr lang="en-US" sz="1500" baseline="0" smtClean="0">
                          <a:solidFill>
                            <a:schemeClr val="tx2"/>
                          </a:solidFill>
                        </a:rPr>
                        <a:t>giấy nhắc thanh toán nợ</a:t>
                      </a:r>
                      <a:endParaRPr lang="en-US" sz="1500" smtClean="0">
                        <a:solidFill>
                          <a:schemeClr val="tx2"/>
                        </a:solidFill>
                      </a:endParaRPr>
                    </a:p>
                  </a:txBody>
                  <a:tcPr>
                    <a:solidFill>
                      <a:schemeClr val="accent3"/>
                    </a:solidFill>
                  </a:tcPr>
                </a:tc>
                <a:tc>
                  <a:txBody>
                    <a:bodyPr/>
                    <a:lstStyle/>
                    <a:p>
                      <a:pPr algn="l"/>
                      <a:r>
                        <a:rPr lang="en-US" sz="1500" smtClean="0"/>
                        <a:t>Bộ</a:t>
                      </a:r>
                      <a:r>
                        <a:rPr lang="en-US" sz="1500" baseline="0" smtClean="0"/>
                        <a:t> phận bán hàng</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r h="22860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Đơn</a:t>
                      </a:r>
                      <a:r>
                        <a:rPr lang="en-US" sz="1500" baseline="0" smtClean="0"/>
                        <a:t> đặt hàng</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28956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Phiếu xuất</a:t>
                      </a:r>
                      <a:r>
                        <a:rPr lang="en-US" sz="1500" baseline="0" smtClean="0"/>
                        <a:t> kho</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27432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Khách</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r h="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Phiếu</a:t>
                      </a:r>
                      <a:r>
                        <a:rPr lang="en-US" sz="1500" baseline="0" smtClean="0"/>
                        <a:t> thu</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24384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Bộ</a:t>
                      </a:r>
                      <a:r>
                        <a:rPr lang="en-US" sz="1500" baseline="0" smtClean="0"/>
                        <a:t> phận bán hàng</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r h="15240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Nợ</a:t>
                      </a:r>
                      <a:endParaRPr lang="en-US" sz="1500"/>
                    </a:p>
                  </a:txBody>
                  <a:tcPr>
                    <a:solidFill>
                      <a:srgbClr val="FFFF99"/>
                    </a:solidFill>
                  </a:tcPr>
                </a:tc>
                <a:tc>
                  <a:txBody>
                    <a:bodyPr/>
                    <a:lstStyle/>
                    <a:p>
                      <a:pPr algn="ctr"/>
                      <a:r>
                        <a:rPr lang="en-US" sz="1500" smtClean="0"/>
                        <a:t>=</a:t>
                      </a:r>
                      <a:endParaRPr lang="en-US" sz="1500"/>
                    </a:p>
                  </a:txBody>
                  <a:tcPr>
                    <a:solidFill>
                      <a:srgbClr val="FFFF99"/>
                    </a:solidFill>
                  </a:tcPr>
                </a:tc>
              </a:tr>
              <a:tr h="13716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Giấy</a:t>
                      </a:r>
                      <a:r>
                        <a:rPr lang="en-US" sz="1500" baseline="0" smtClean="0"/>
                        <a:t> nhắc thanh toán nợ</a:t>
                      </a:r>
                      <a:endParaRPr lang="en-US" sz="1500"/>
                    </a:p>
                  </a:txBody>
                  <a:tcPr>
                    <a:solidFill>
                      <a:srgbClr val="FFFF99"/>
                    </a:solidFill>
                  </a:tcPr>
                </a:tc>
                <a:tc>
                  <a:txBody>
                    <a:bodyPr/>
                    <a:lstStyle/>
                    <a:p>
                      <a:pPr algn="ctr"/>
                      <a:r>
                        <a:rPr lang="en-US" sz="1500" smtClean="0"/>
                        <a:t>Hồ</a:t>
                      </a:r>
                      <a:r>
                        <a:rPr lang="en-US" sz="1500" baseline="0" smtClean="0"/>
                        <a:t> sơ</a:t>
                      </a:r>
                      <a:endParaRPr lang="en-US" sz="1500"/>
                    </a:p>
                  </a:txBody>
                  <a:tcPr>
                    <a:solidFill>
                      <a:srgbClr val="FFFF99"/>
                    </a:solidFill>
                  </a:tcPr>
                </a:tc>
              </a:tr>
              <a:tr h="137160">
                <a:tc>
                  <a:txBody>
                    <a:bodyPr/>
                    <a:lstStyle/>
                    <a:p>
                      <a:pPr algn="l"/>
                      <a:endParaRPr lang="en-US" sz="1500" smtClean="0">
                        <a:solidFill>
                          <a:schemeClr val="tx2"/>
                        </a:solidFill>
                      </a:endParaRPr>
                    </a:p>
                  </a:txBody>
                  <a:tcPr>
                    <a:solidFill>
                      <a:schemeClr val="accent3"/>
                    </a:solidFill>
                  </a:tcPr>
                </a:tc>
                <a:tc>
                  <a:txBody>
                    <a:bodyPr/>
                    <a:lstStyle/>
                    <a:p>
                      <a:pPr algn="l"/>
                      <a:r>
                        <a:rPr lang="en-US" sz="1500" smtClean="0"/>
                        <a:t>Nhà</a:t>
                      </a:r>
                      <a:r>
                        <a:rPr lang="en-US" sz="1500" baseline="0" smtClean="0"/>
                        <a:t> cung cấp</a:t>
                      </a:r>
                      <a:endParaRPr lang="en-US" sz="1500"/>
                    </a:p>
                  </a:txBody>
                  <a:tcPr>
                    <a:solidFill>
                      <a:srgbClr val="FFFF99"/>
                    </a:solidFill>
                  </a:tcPr>
                </a:tc>
                <a:tc>
                  <a:txBody>
                    <a:bodyPr/>
                    <a:lstStyle/>
                    <a:p>
                      <a:pPr algn="ctr"/>
                      <a:r>
                        <a:rPr lang="en-US" sz="1500" smtClean="0"/>
                        <a:t>Tác</a:t>
                      </a:r>
                      <a:r>
                        <a:rPr lang="en-US" sz="1500" baseline="0" smtClean="0"/>
                        <a:t> nhân</a:t>
                      </a:r>
                      <a:endParaRPr lang="en-US" sz="1500"/>
                    </a:p>
                  </a:txBody>
                  <a:tcPr>
                    <a:solidFill>
                      <a:srgbClr val="FFFF99"/>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 Lập biểu đồ ngữ cảnh</a:t>
            </a:r>
            <a:endParaRPr lang="en-US"/>
          </a:p>
        </p:txBody>
      </p:sp>
      <p:sp>
        <p:nvSpPr>
          <p:cNvPr id="3" name="Content Placeholder 2"/>
          <p:cNvSpPr>
            <a:spLocks noGrp="1"/>
          </p:cNvSpPr>
          <p:nvPr>
            <p:ph idx="1"/>
          </p:nvPr>
        </p:nvSpPr>
        <p:spPr/>
        <p:txBody>
          <a:bodyPr/>
          <a:lstStyle/>
          <a:p>
            <a:pPr marL="457200" indent="-457200">
              <a:buClr>
                <a:schemeClr val="tx2">
                  <a:lumMod val="75000"/>
                </a:schemeClr>
              </a:buClr>
              <a:buFont typeface="+mj-lt"/>
              <a:buAutoNum type="arabicPeriod"/>
            </a:pPr>
            <a:r>
              <a:rPr lang="en-US" smtClean="0"/>
              <a:t>Xác định tác nhân của hệ thống</a:t>
            </a:r>
          </a:p>
          <a:p>
            <a:pPr lvl="1"/>
            <a:r>
              <a:rPr lang="en-US" smtClean="0"/>
              <a:t>Là những danh từ ở cột 2, có nhận xét ở cột 3 là “Tác nhân” và thỏa mãn đồng thời 2 điều kiện:</a:t>
            </a:r>
          </a:p>
          <a:p>
            <a:pPr lvl="2"/>
            <a:r>
              <a:rPr lang="en-US" b="1" i="1" smtClean="0"/>
              <a:t>Không thuộc phạm vi hệ thống được xét</a:t>
            </a:r>
            <a:r>
              <a:rPr lang="en-US" smtClean="0"/>
              <a:t>: không thực hiện chức năng nào của hệ thống</a:t>
            </a:r>
          </a:p>
          <a:p>
            <a:pPr lvl="2"/>
            <a:r>
              <a:rPr lang="en-US" b="1" i="1" smtClean="0"/>
              <a:t>Có tương tác với hệ thống</a:t>
            </a:r>
            <a:r>
              <a:rPr lang="en-US" smtClean="0"/>
              <a:t>: nhận hay gửi thông tin vào hệ thống</a:t>
            </a:r>
          </a:p>
          <a:p>
            <a:pPr marL="457200" indent="-457200">
              <a:buClr>
                <a:schemeClr val="tx2">
                  <a:lumMod val="75000"/>
                </a:schemeClr>
              </a:buClr>
              <a:buFont typeface="+mj-lt"/>
              <a:buAutoNum type="arabicPeriod"/>
            </a:pPr>
            <a:r>
              <a:rPr lang="en-US" smtClean="0"/>
              <a:t>Xác định các luồng dữ liệu giữa các tác nhân và hệ thống</a:t>
            </a:r>
          </a:p>
          <a:p>
            <a:pPr lvl="1"/>
            <a:r>
              <a:rPr lang="en-US" smtClean="0"/>
              <a:t>Luồng dữ liệu: là những danh từ ở cột 2, có nhận xét ở cột 3 là “Hồ sơ dữ liệu”</a:t>
            </a:r>
          </a:p>
          <a:p>
            <a:pPr marL="457200" indent="-457200">
              <a:buClr>
                <a:schemeClr val="tx2">
                  <a:lumMod val="75000"/>
                </a:schemeClr>
              </a:buClr>
              <a:buFont typeface="+mj-lt"/>
              <a:buAutoNum type="arabicPeriod"/>
            </a:pPr>
            <a:r>
              <a:rPr lang="en-US" smtClean="0"/>
              <a:t>Vẽ mô hình</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Biểu đồ ngữ cảnh</a:t>
            </a:r>
            <a:endParaRPr lang="en-US"/>
          </a:p>
        </p:txBody>
      </p:sp>
      <p:pic>
        <p:nvPicPr>
          <p:cNvPr id="1030" name="Picture 6"/>
          <p:cNvPicPr>
            <a:picLocks noChangeAspect="1" noChangeArrowheads="1"/>
          </p:cNvPicPr>
          <p:nvPr/>
        </p:nvPicPr>
        <p:blipFill>
          <a:blip r:embed="rId2"/>
          <a:srcRect/>
          <a:stretch>
            <a:fillRect/>
          </a:stretch>
        </p:blipFill>
        <p:spPr bwMode="auto">
          <a:xfrm>
            <a:off x="715867" y="2014538"/>
            <a:ext cx="7742333" cy="32432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Lập danh sách hồ sơ dữ liệu</a:t>
            </a:r>
            <a:endParaRPr lang="en-US"/>
          </a:p>
        </p:txBody>
      </p:sp>
      <p:sp>
        <p:nvSpPr>
          <p:cNvPr id="3" name="Content Placeholder 2"/>
          <p:cNvSpPr>
            <a:spLocks noGrp="1"/>
          </p:cNvSpPr>
          <p:nvPr>
            <p:ph idx="1"/>
          </p:nvPr>
        </p:nvSpPr>
        <p:spPr/>
        <p:txBody>
          <a:bodyPr/>
          <a:lstStyle/>
          <a:p>
            <a:r>
              <a:rPr lang="en-US" smtClean="0"/>
              <a:t>Hồ sơ dữ liệu là:</a:t>
            </a:r>
          </a:p>
          <a:p>
            <a:pPr lvl="1"/>
            <a:r>
              <a:rPr lang="en-US" smtClean="0"/>
              <a:t>Danh từ ở cột 2</a:t>
            </a:r>
          </a:p>
          <a:p>
            <a:pPr lvl="1"/>
            <a:r>
              <a:rPr lang="en-US" smtClean="0"/>
              <a:t>Có nhận xét là “Hồ sơ dữ liệu” ở cột 3</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Danh sách hồ sơ dữ liệu</a:t>
            </a:r>
            <a:endParaRPr lang="en-US"/>
          </a:p>
        </p:txBody>
      </p:sp>
      <p:graphicFrame>
        <p:nvGraphicFramePr>
          <p:cNvPr id="4" name="Table 3"/>
          <p:cNvGraphicFramePr>
            <a:graphicFrameLocks noGrp="1"/>
          </p:cNvGraphicFramePr>
          <p:nvPr/>
        </p:nvGraphicFramePr>
        <p:xfrm>
          <a:off x="1828800" y="1549400"/>
          <a:ext cx="4876800" cy="4165600"/>
        </p:xfrm>
        <a:graphic>
          <a:graphicData uri="http://schemas.openxmlformats.org/drawingml/2006/table">
            <a:tbl>
              <a:tblPr firstRow="1" bandRow="1">
                <a:tableStyleId>{8A107856-5554-42FB-B03E-39F5DBC370BA}</a:tableStyleId>
              </a:tblPr>
              <a:tblGrid>
                <a:gridCol w="1295400"/>
                <a:gridCol w="3581400"/>
              </a:tblGrid>
              <a:tr h="471129">
                <a:tc>
                  <a:txBody>
                    <a:bodyPr/>
                    <a:lstStyle/>
                    <a:p>
                      <a:pPr algn="ctr"/>
                      <a:r>
                        <a:rPr lang="en-US" sz="2000" smtClean="0"/>
                        <a:t>TT</a:t>
                      </a:r>
                      <a:endParaRPr lang="en-US" sz="2000"/>
                    </a:p>
                  </a:txBody>
                  <a:tcPr>
                    <a:solidFill>
                      <a:srgbClr val="FFFF99"/>
                    </a:solidFill>
                  </a:tcPr>
                </a:tc>
                <a:tc>
                  <a:txBody>
                    <a:bodyPr/>
                    <a:lstStyle/>
                    <a:p>
                      <a:pPr algn="ctr"/>
                      <a:r>
                        <a:rPr lang="en-US" sz="2000" smtClean="0"/>
                        <a:t>Tên</a:t>
                      </a:r>
                      <a:r>
                        <a:rPr lang="en-US" sz="2000" baseline="0" smtClean="0"/>
                        <a:t> hồ sơ</a:t>
                      </a:r>
                      <a:endParaRPr lang="en-US" sz="2000"/>
                    </a:p>
                  </a:txBody>
                  <a:tcPr>
                    <a:solidFill>
                      <a:srgbClr val="FFFF99"/>
                    </a:solidFill>
                  </a:tcPr>
                </a:tc>
              </a:tr>
              <a:tr h="494071">
                <a:tc>
                  <a:txBody>
                    <a:bodyPr/>
                    <a:lstStyle/>
                    <a:p>
                      <a:pPr algn="ctr"/>
                      <a:r>
                        <a:rPr lang="en-US" sz="2000" smtClean="0"/>
                        <a:t>1</a:t>
                      </a:r>
                      <a:endParaRPr lang="en-US" sz="2000"/>
                    </a:p>
                  </a:txBody>
                  <a:tcPr>
                    <a:solidFill>
                      <a:srgbClr val="FFFF99"/>
                    </a:solidFill>
                  </a:tcPr>
                </a:tc>
                <a:tc>
                  <a:txBody>
                    <a:bodyPr/>
                    <a:lstStyle/>
                    <a:p>
                      <a:pPr algn="l"/>
                      <a:r>
                        <a:rPr lang="en-US" sz="2000" smtClean="0"/>
                        <a:t>Đơn</a:t>
                      </a:r>
                      <a:r>
                        <a:rPr lang="en-US" sz="2000" baseline="0" smtClean="0"/>
                        <a:t> mua hàng</a:t>
                      </a:r>
                      <a:endParaRPr lang="en-US" sz="2000"/>
                    </a:p>
                  </a:txBody>
                  <a:tcPr>
                    <a:solidFill>
                      <a:srgbClr val="FFFF99"/>
                    </a:solidFill>
                  </a:tcPr>
                </a:tc>
              </a:tr>
              <a:tr h="457200">
                <a:tc>
                  <a:txBody>
                    <a:bodyPr/>
                    <a:lstStyle/>
                    <a:p>
                      <a:pPr algn="ctr"/>
                      <a:r>
                        <a:rPr lang="en-US" sz="2000" smtClean="0"/>
                        <a:t>2</a:t>
                      </a:r>
                      <a:endParaRPr lang="en-US" sz="2000"/>
                    </a:p>
                  </a:txBody>
                  <a:tcPr>
                    <a:solidFill>
                      <a:srgbClr val="FFFF99"/>
                    </a:solidFill>
                  </a:tcPr>
                </a:tc>
                <a:tc>
                  <a:txBody>
                    <a:bodyPr/>
                    <a:lstStyle/>
                    <a:p>
                      <a:pPr algn="l"/>
                      <a:r>
                        <a:rPr lang="en-US" sz="2000" smtClean="0"/>
                        <a:t>Báo</a:t>
                      </a:r>
                      <a:r>
                        <a:rPr lang="en-US" sz="2000" baseline="0" smtClean="0"/>
                        <a:t> giá</a:t>
                      </a:r>
                      <a:endParaRPr lang="en-US" sz="2000"/>
                    </a:p>
                  </a:txBody>
                  <a:tcPr>
                    <a:solidFill>
                      <a:srgbClr val="FFFF99"/>
                    </a:solidFill>
                  </a:tcPr>
                </a:tc>
              </a:tr>
              <a:tr h="457200">
                <a:tc>
                  <a:txBody>
                    <a:bodyPr/>
                    <a:lstStyle/>
                    <a:p>
                      <a:pPr algn="ctr"/>
                      <a:r>
                        <a:rPr lang="en-US" sz="2000" smtClean="0"/>
                        <a:t>3</a:t>
                      </a:r>
                      <a:endParaRPr lang="en-US" sz="2000"/>
                    </a:p>
                  </a:txBody>
                  <a:tcPr>
                    <a:solidFill>
                      <a:srgbClr val="FFFF99"/>
                    </a:solidFill>
                  </a:tcPr>
                </a:tc>
                <a:tc>
                  <a:txBody>
                    <a:bodyPr/>
                    <a:lstStyle/>
                    <a:p>
                      <a:pPr algn="l"/>
                      <a:r>
                        <a:rPr lang="en-US" sz="2000" smtClean="0"/>
                        <a:t>Phiếu</a:t>
                      </a:r>
                      <a:r>
                        <a:rPr lang="en-US" sz="2000" baseline="0" smtClean="0"/>
                        <a:t> nhập kho</a:t>
                      </a:r>
                      <a:endParaRPr lang="en-US" sz="2000"/>
                    </a:p>
                  </a:txBody>
                  <a:tcPr>
                    <a:solidFill>
                      <a:srgbClr val="FFFF99"/>
                    </a:solidFill>
                  </a:tcPr>
                </a:tc>
              </a:tr>
              <a:tr h="457200">
                <a:tc>
                  <a:txBody>
                    <a:bodyPr/>
                    <a:lstStyle/>
                    <a:p>
                      <a:pPr algn="ctr"/>
                      <a:r>
                        <a:rPr lang="en-US" sz="2000" smtClean="0"/>
                        <a:t>4</a:t>
                      </a:r>
                      <a:endParaRPr lang="en-US" sz="2000"/>
                    </a:p>
                  </a:txBody>
                  <a:tcPr>
                    <a:solidFill>
                      <a:srgbClr val="FFFF99"/>
                    </a:solidFill>
                  </a:tcPr>
                </a:tc>
                <a:tc>
                  <a:txBody>
                    <a:bodyPr/>
                    <a:lstStyle/>
                    <a:p>
                      <a:pPr algn="l"/>
                      <a:r>
                        <a:rPr lang="en-US" sz="2000" smtClean="0"/>
                        <a:t>Séc</a:t>
                      </a:r>
                      <a:r>
                        <a:rPr lang="en-US" sz="2000" baseline="0" smtClean="0"/>
                        <a:t> chuyển khoản</a:t>
                      </a:r>
                      <a:endParaRPr lang="en-US" sz="2000"/>
                    </a:p>
                  </a:txBody>
                  <a:tcPr>
                    <a:solidFill>
                      <a:srgbClr val="FFFF99"/>
                    </a:solidFill>
                  </a:tcPr>
                </a:tc>
              </a:tr>
              <a:tr h="457200">
                <a:tc>
                  <a:txBody>
                    <a:bodyPr/>
                    <a:lstStyle/>
                    <a:p>
                      <a:pPr algn="ctr"/>
                      <a:r>
                        <a:rPr lang="en-US" sz="2000" smtClean="0"/>
                        <a:t>5</a:t>
                      </a:r>
                      <a:endParaRPr lang="en-US" sz="2000"/>
                    </a:p>
                  </a:txBody>
                  <a:tcPr>
                    <a:solidFill>
                      <a:srgbClr val="FFFF99"/>
                    </a:solidFill>
                  </a:tcPr>
                </a:tc>
                <a:tc>
                  <a:txBody>
                    <a:bodyPr/>
                    <a:lstStyle/>
                    <a:p>
                      <a:pPr algn="l"/>
                      <a:r>
                        <a:rPr lang="en-US" sz="2000" smtClean="0"/>
                        <a:t>Đơn</a:t>
                      </a:r>
                      <a:r>
                        <a:rPr lang="en-US" sz="2000" baseline="0" smtClean="0"/>
                        <a:t> đặt hàng</a:t>
                      </a:r>
                      <a:endParaRPr lang="en-US" sz="2000"/>
                    </a:p>
                  </a:txBody>
                  <a:tcPr>
                    <a:solidFill>
                      <a:srgbClr val="FFFF99"/>
                    </a:solidFill>
                  </a:tcPr>
                </a:tc>
              </a:tr>
              <a:tr h="457200">
                <a:tc>
                  <a:txBody>
                    <a:bodyPr/>
                    <a:lstStyle/>
                    <a:p>
                      <a:pPr algn="ctr"/>
                      <a:r>
                        <a:rPr lang="en-US" sz="2000" smtClean="0"/>
                        <a:t>6</a:t>
                      </a:r>
                      <a:endParaRPr lang="en-US" sz="2000"/>
                    </a:p>
                  </a:txBody>
                  <a:tcPr>
                    <a:solidFill>
                      <a:srgbClr val="FFFF99"/>
                    </a:solidFill>
                  </a:tcPr>
                </a:tc>
                <a:tc>
                  <a:txBody>
                    <a:bodyPr/>
                    <a:lstStyle/>
                    <a:p>
                      <a:pPr algn="l"/>
                      <a:r>
                        <a:rPr lang="en-US" sz="2000" smtClean="0"/>
                        <a:t>Phiếu</a:t>
                      </a:r>
                      <a:r>
                        <a:rPr lang="en-US" sz="2000" baseline="0" smtClean="0"/>
                        <a:t> thu</a:t>
                      </a:r>
                      <a:endParaRPr lang="en-US" sz="2000"/>
                    </a:p>
                  </a:txBody>
                  <a:tcPr>
                    <a:solidFill>
                      <a:srgbClr val="FFFF99"/>
                    </a:solidFill>
                  </a:tcPr>
                </a:tc>
              </a:tr>
              <a:tr h="457200">
                <a:tc>
                  <a:txBody>
                    <a:bodyPr/>
                    <a:lstStyle/>
                    <a:p>
                      <a:pPr algn="ctr"/>
                      <a:r>
                        <a:rPr lang="en-US" sz="2000" smtClean="0"/>
                        <a:t>7</a:t>
                      </a:r>
                      <a:endParaRPr lang="en-US" sz="2000"/>
                    </a:p>
                  </a:txBody>
                  <a:tcPr>
                    <a:solidFill>
                      <a:srgbClr val="FFFF99"/>
                    </a:solidFill>
                  </a:tcPr>
                </a:tc>
                <a:tc>
                  <a:txBody>
                    <a:bodyPr/>
                    <a:lstStyle/>
                    <a:p>
                      <a:pPr algn="l"/>
                      <a:r>
                        <a:rPr lang="en-US" sz="2000" smtClean="0"/>
                        <a:t>Giấy</a:t>
                      </a:r>
                      <a:r>
                        <a:rPr lang="en-US" sz="2000" baseline="0" smtClean="0"/>
                        <a:t> nhắc thanh toán nợ</a:t>
                      </a:r>
                      <a:endParaRPr lang="en-US" sz="2000"/>
                    </a:p>
                  </a:txBody>
                  <a:tcPr>
                    <a:solidFill>
                      <a:srgbClr val="FFFF99"/>
                    </a:solidFill>
                  </a:tcPr>
                </a:tc>
              </a:tr>
              <a:tr h="457200">
                <a:tc>
                  <a:txBody>
                    <a:bodyPr/>
                    <a:lstStyle/>
                    <a:p>
                      <a:pPr algn="ctr"/>
                      <a:r>
                        <a:rPr lang="en-US" sz="2000" smtClean="0"/>
                        <a:t>8</a:t>
                      </a:r>
                      <a:endParaRPr lang="en-US" sz="2000"/>
                    </a:p>
                  </a:txBody>
                  <a:tcPr>
                    <a:solidFill>
                      <a:srgbClr val="FFFF99"/>
                    </a:solidFill>
                  </a:tcPr>
                </a:tc>
                <a:tc>
                  <a:txBody>
                    <a:bodyPr/>
                    <a:lstStyle/>
                    <a:p>
                      <a:pPr algn="l"/>
                      <a:r>
                        <a:rPr lang="en-US" sz="2000" smtClean="0"/>
                        <a:t>Phiếu</a:t>
                      </a:r>
                      <a:r>
                        <a:rPr lang="en-US" sz="2000" baseline="0" smtClean="0"/>
                        <a:t> xuất kho</a:t>
                      </a:r>
                      <a:endParaRPr lang="en-US" sz="2000"/>
                    </a:p>
                  </a:txBody>
                  <a:tcPr>
                    <a:solidFill>
                      <a:srgbClr val="FFFF99"/>
                    </a:solid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4. Lập biểu đồ phân rã chức năng</a:t>
            </a:r>
            <a:endParaRPr lang="en-US"/>
          </a:p>
        </p:txBody>
      </p:sp>
      <p:sp>
        <p:nvSpPr>
          <p:cNvPr id="3" name="Content Placeholder 2"/>
          <p:cNvSpPr>
            <a:spLocks noGrp="1"/>
          </p:cNvSpPr>
          <p:nvPr>
            <p:ph idx="1"/>
          </p:nvPr>
        </p:nvSpPr>
        <p:spPr/>
        <p:txBody>
          <a:bodyPr/>
          <a:lstStyle/>
          <a:p>
            <a:r>
              <a:rPr lang="en-US" smtClean="0"/>
              <a:t>Sử dụng phương pháp từ dưới lên</a:t>
            </a:r>
          </a:p>
          <a:p>
            <a:pPr lvl="1"/>
            <a:r>
              <a:rPr lang="en-US" smtClean="0"/>
              <a:t>Các chức năng lá được chọn ở cột 1 của bảng phân tích</a:t>
            </a:r>
          </a:p>
          <a:p>
            <a:pPr lvl="1"/>
            <a:r>
              <a:rPr lang="en-US" smtClean="0"/>
              <a:t>Khi chọn cần loại đi những chức năng gộp (bao gồm trong nó các chức năng khác)</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Biểu đồ phân rã chức năng</a:t>
            </a:r>
            <a:endParaRPr lang="en-US"/>
          </a:p>
        </p:txBody>
      </p:sp>
      <p:graphicFrame>
        <p:nvGraphicFramePr>
          <p:cNvPr id="3" name="Table 2"/>
          <p:cNvGraphicFramePr>
            <a:graphicFrameLocks noGrp="1"/>
          </p:cNvGraphicFramePr>
          <p:nvPr/>
        </p:nvGraphicFramePr>
        <p:xfrm>
          <a:off x="762000" y="1752600"/>
          <a:ext cx="7620000" cy="3962400"/>
        </p:xfrm>
        <a:graphic>
          <a:graphicData uri="http://schemas.openxmlformats.org/drawingml/2006/table">
            <a:tbl>
              <a:tblPr firstRow="1" bandRow="1">
                <a:tableStyleId>{8A107856-5554-42FB-B03E-39F5DBC370BA}</a:tableStyleId>
              </a:tblPr>
              <a:tblGrid>
                <a:gridCol w="3810000"/>
                <a:gridCol w="1981200"/>
                <a:gridCol w="1828800"/>
              </a:tblGrid>
              <a:tr h="392906">
                <a:tc>
                  <a:txBody>
                    <a:bodyPr/>
                    <a:lstStyle/>
                    <a:p>
                      <a:pPr algn="ctr"/>
                      <a:r>
                        <a:rPr lang="en-US" sz="2000" smtClean="0"/>
                        <a:t>Chức</a:t>
                      </a:r>
                      <a:r>
                        <a:rPr lang="en-US" sz="2000" baseline="0" smtClean="0"/>
                        <a:t> năng lá</a:t>
                      </a:r>
                      <a:endParaRPr lang="en-US" sz="200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r>
                        <a:rPr lang="en-US" sz="2000" smtClean="0"/>
                        <a:t>Nhóm</a:t>
                      </a:r>
                      <a:r>
                        <a:rPr lang="en-US" sz="2000" baseline="0" smtClean="0"/>
                        <a:t> lần 1</a:t>
                      </a:r>
                      <a:endParaRPr lang="en-US" sz="200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r>
                        <a:rPr lang="en-US" sz="2000" smtClean="0"/>
                        <a:t>Nhóm</a:t>
                      </a:r>
                      <a:r>
                        <a:rPr lang="en-US" sz="2000" baseline="0" smtClean="0"/>
                        <a:t> lần 2</a:t>
                      </a:r>
                      <a:endParaRPr lang="en-US" sz="200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r>
              <a:tr h="292893">
                <a:tc>
                  <a:txBody>
                    <a:bodyPr/>
                    <a:lstStyle/>
                    <a:p>
                      <a:pPr algn="l"/>
                      <a:r>
                        <a:rPr lang="en-US" sz="2000" smtClean="0">
                          <a:solidFill>
                            <a:schemeClr val="tx2"/>
                          </a:solidFill>
                        </a:rPr>
                        <a:t>1. Lập </a:t>
                      </a:r>
                      <a:r>
                        <a:rPr lang="en-US" sz="2000" baseline="0" smtClean="0">
                          <a:solidFill>
                            <a:schemeClr val="tx2"/>
                          </a:solidFill>
                        </a:rPr>
                        <a:t>đơn mua hàng</a:t>
                      </a:r>
                      <a:endParaRPr lang="en-US" sz="20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C000"/>
                    </a:solidFill>
                  </a:tcPr>
                </a:tc>
                <a:tc rowSpan="4">
                  <a:txBody>
                    <a:bodyPr/>
                    <a:lstStyle/>
                    <a:p>
                      <a:pPr algn="ctr"/>
                      <a:r>
                        <a:rPr lang="en-US" sz="2000" smtClean="0">
                          <a:solidFill>
                            <a:schemeClr val="tx2"/>
                          </a:solidFill>
                        </a:rPr>
                        <a:t>Nhập</a:t>
                      </a:r>
                      <a:r>
                        <a:rPr lang="en-US" sz="2000" baseline="0" smtClean="0">
                          <a:solidFill>
                            <a:schemeClr val="tx2"/>
                          </a:solidFill>
                        </a:rPr>
                        <a:t> hàng</a:t>
                      </a:r>
                      <a:endParaRPr lang="en-US" sz="2000">
                        <a:solidFill>
                          <a:schemeClr val="tx2"/>
                        </a:solidFill>
                      </a:endParaRPr>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C000"/>
                    </a:solidFill>
                  </a:tcPr>
                </a:tc>
                <a:tc rowSpan="9">
                  <a:txBody>
                    <a:bodyPr/>
                    <a:lstStyle/>
                    <a:p>
                      <a:pPr algn="ctr"/>
                      <a:r>
                        <a:rPr lang="en-US" sz="2000" smtClean="0">
                          <a:solidFill>
                            <a:schemeClr val="tx2"/>
                          </a:solidFill>
                        </a:rPr>
                        <a:t>Quản</a:t>
                      </a:r>
                      <a:r>
                        <a:rPr lang="en-US" sz="2000" baseline="0" smtClean="0">
                          <a:solidFill>
                            <a:schemeClr val="tx2"/>
                          </a:solidFill>
                        </a:rPr>
                        <a:t> lý cơ sở bán buôn</a:t>
                      </a:r>
                      <a:endParaRPr lang="en-US" sz="2000">
                        <a:solidFill>
                          <a:schemeClr val="tx2"/>
                        </a:solidFill>
                      </a:endParaRPr>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solidFill>
                  </a:tcPr>
                </a:tc>
              </a:tr>
              <a:tr h="323373">
                <a:tc>
                  <a:txBody>
                    <a:bodyPr/>
                    <a:lstStyle/>
                    <a:p>
                      <a:pPr algn="l"/>
                      <a:r>
                        <a:rPr lang="en-US" sz="2000" smtClean="0">
                          <a:solidFill>
                            <a:schemeClr val="tx2"/>
                          </a:solidFill>
                        </a:rPr>
                        <a:t>2. Theo dõi </a:t>
                      </a:r>
                      <a:r>
                        <a:rPr lang="en-US" sz="2000" baseline="0" smtClean="0">
                          <a:solidFill>
                            <a:schemeClr val="tx2"/>
                          </a:solidFill>
                        </a:rPr>
                        <a:t>hàng</a:t>
                      </a:r>
                      <a:endParaRPr lang="en-US" sz="20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C000"/>
                    </a:solidFill>
                  </a:tcPr>
                </a:tc>
                <a:tc vMerge="1">
                  <a:txBody>
                    <a:bodyPr/>
                    <a:lstStyle/>
                    <a:p>
                      <a:pPr algn="l"/>
                      <a:endParaRPr lang="en-US" sz="2000">
                        <a:solidFill>
                          <a:schemeClr val="tx2"/>
                        </a:solidFill>
                      </a:endParaRPr>
                    </a:p>
                  </a:txBody>
                  <a:tcPr>
                    <a:solidFill>
                      <a:schemeClr val="accent3"/>
                    </a:solidFill>
                  </a:tcPr>
                </a:tc>
                <a:tc vMerge="1">
                  <a:txBody>
                    <a:bodyPr/>
                    <a:lstStyle/>
                    <a:p>
                      <a:pPr algn="l"/>
                      <a:endParaRPr lang="en-US" sz="2000">
                        <a:solidFill>
                          <a:schemeClr val="tx2"/>
                        </a:solidFill>
                      </a:endParaRPr>
                    </a:p>
                  </a:txBody>
                  <a:tcPr>
                    <a:solidFill>
                      <a:schemeClr val="accent3"/>
                    </a:solidFill>
                  </a:tcPr>
                </a:tc>
              </a:tr>
              <a:tr h="277653">
                <a:tc>
                  <a:txBody>
                    <a:bodyPr/>
                    <a:lstStyle/>
                    <a:p>
                      <a:pPr algn="l"/>
                      <a:r>
                        <a:rPr lang="en-US" sz="2000" smtClean="0">
                          <a:solidFill>
                            <a:schemeClr val="tx2"/>
                          </a:solidFill>
                        </a:rPr>
                        <a:t>3. Viết </a:t>
                      </a:r>
                      <a:r>
                        <a:rPr lang="en-US" sz="2000" baseline="0" smtClean="0">
                          <a:solidFill>
                            <a:schemeClr val="tx2"/>
                          </a:solidFill>
                        </a:rPr>
                        <a:t>phiếu nhập kho</a:t>
                      </a:r>
                      <a:endParaRPr lang="en-US" sz="20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C000"/>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308133">
                <a:tc>
                  <a:txBody>
                    <a:bodyPr/>
                    <a:lstStyle/>
                    <a:p>
                      <a:pPr algn="l"/>
                      <a:r>
                        <a:rPr lang="en-US" sz="2000" smtClean="0">
                          <a:solidFill>
                            <a:schemeClr val="tx2"/>
                          </a:solidFill>
                        </a:rPr>
                        <a:t>4. Viết </a:t>
                      </a:r>
                      <a:r>
                        <a:rPr lang="en-US" sz="2000" baseline="0" smtClean="0">
                          <a:solidFill>
                            <a:schemeClr val="tx2"/>
                          </a:solidFill>
                        </a:rPr>
                        <a:t>séc chuyển khoản</a:t>
                      </a:r>
                      <a:endParaRPr lang="en-US" sz="20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C000"/>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338613">
                <a:tc>
                  <a:txBody>
                    <a:bodyPr/>
                    <a:lstStyle/>
                    <a:p>
                      <a:pPr algn="l"/>
                      <a:r>
                        <a:rPr lang="en-US" sz="2000" smtClean="0">
                          <a:solidFill>
                            <a:schemeClr val="tx2"/>
                          </a:solidFill>
                        </a:rPr>
                        <a:t>5. Nhận </a:t>
                      </a:r>
                      <a:r>
                        <a:rPr lang="en-US" sz="2000" baseline="0" smtClean="0">
                          <a:solidFill>
                            <a:schemeClr val="tx2"/>
                          </a:solidFill>
                        </a:rPr>
                        <a:t>đơn đặt hàng</a:t>
                      </a:r>
                      <a:endParaRPr lang="en-US" sz="20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1">
                        <a:lumMod val="20000"/>
                        <a:lumOff val="80000"/>
                      </a:schemeClr>
                    </a:solidFill>
                  </a:tcPr>
                </a:tc>
                <a:tc rowSpan="3">
                  <a:txBody>
                    <a:bodyPr/>
                    <a:lstStyle/>
                    <a:p>
                      <a:pPr algn="ctr"/>
                      <a:r>
                        <a:rPr lang="en-US" sz="2000" smtClean="0">
                          <a:solidFill>
                            <a:schemeClr val="tx2"/>
                          </a:solidFill>
                        </a:rPr>
                        <a:t>Bán</a:t>
                      </a:r>
                      <a:r>
                        <a:rPr lang="en-US" sz="2000" baseline="0" smtClean="0">
                          <a:solidFill>
                            <a:schemeClr val="tx2"/>
                          </a:solidFill>
                        </a:rPr>
                        <a:t> hàng</a:t>
                      </a:r>
                      <a:endParaRPr lang="en-US" sz="2000">
                        <a:solidFill>
                          <a:schemeClr val="tx2"/>
                        </a:solidFill>
                      </a:endParaRPr>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1">
                        <a:lumMod val="20000"/>
                        <a:lumOff val="80000"/>
                      </a:schemeClr>
                    </a:solidFill>
                  </a:tcPr>
                </a:tc>
                <a:tc vMerge="1">
                  <a:txBody>
                    <a:bodyPr/>
                    <a:lstStyle/>
                    <a:p>
                      <a:pPr algn="l"/>
                      <a:endParaRPr lang="en-US" sz="2000">
                        <a:solidFill>
                          <a:schemeClr val="tx2"/>
                        </a:solidFill>
                      </a:endParaRPr>
                    </a:p>
                  </a:txBody>
                  <a:tcPr>
                    <a:solidFill>
                      <a:schemeClr val="accent3"/>
                    </a:solidFill>
                  </a:tcPr>
                </a:tc>
              </a:tr>
              <a:tr h="292893">
                <a:tc>
                  <a:txBody>
                    <a:bodyPr/>
                    <a:lstStyle/>
                    <a:p>
                      <a:pPr algn="l"/>
                      <a:r>
                        <a:rPr lang="en-US" sz="2000" smtClean="0">
                          <a:solidFill>
                            <a:schemeClr val="tx2"/>
                          </a:solidFill>
                        </a:rPr>
                        <a:t>6. Viết </a:t>
                      </a:r>
                      <a:r>
                        <a:rPr lang="en-US" sz="2000" baseline="0" smtClean="0">
                          <a:solidFill>
                            <a:schemeClr val="tx2"/>
                          </a:solidFill>
                        </a:rPr>
                        <a:t>phiếu xuất kho</a:t>
                      </a:r>
                      <a:endParaRPr lang="en-US" sz="20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1">
                        <a:lumMod val="20000"/>
                        <a:lumOff val="80000"/>
                      </a:schemeClr>
                    </a:solidFill>
                  </a:tcPr>
                </a:tc>
                <a:tc vMerge="1">
                  <a:txBody>
                    <a:bodyPr/>
                    <a:lstStyle/>
                    <a:p>
                      <a:pPr algn="l"/>
                      <a:endParaRPr lang="en-US" sz="2000">
                        <a:solidFill>
                          <a:schemeClr val="tx2"/>
                        </a:solidFill>
                      </a:endParaRPr>
                    </a:p>
                  </a:txBody>
                  <a:tcPr>
                    <a:solidFill>
                      <a:schemeClr val="accent3"/>
                    </a:solidFill>
                  </a:tcPr>
                </a:tc>
                <a:tc vMerge="1">
                  <a:txBody>
                    <a:bodyPr/>
                    <a:lstStyle/>
                    <a:p>
                      <a:pPr algn="l"/>
                      <a:endParaRPr lang="en-US" sz="2000">
                        <a:solidFill>
                          <a:schemeClr val="tx2"/>
                        </a:solidFill>
                      </a:endParaRPr>
                    </a:p>
                  </a:txBody>
                  <a:tcPr>
                    <a:solidFill>
                      <a:schemeClr val="accent3"/>
                    </a:solidFill>
                  </a:tcPr>
                </a:tc>
              </a:tr>
              <a:tr h="323373">
                <a:tc>
                  <a:txBody>
                    <a:bodyPr/>
                    <a:lstStyle/>
                    <a:p>
                      <a:pPr algn="l"/>
                      <a:r>
                        <a:rPr lang="en-US" sz="2000" smtClean="0">
                          <a:solidFill>
                            <a:schemeClr val="tx2"/>
                          </a:solidFill>
                        </a:rPr>
                        <a:t>7. Viết </a:t>
                      </a:r>
                      <a:r>
                        <a:rPr lang="en-US" sz="2000" baseline="0" smtClean="0">
                          <a:solidFill>
                            <a:schemeClr val="tx2"/>
                          </a:solidFill>
                        </a:rPr>
                        <a:t>phiếu thu</a:t>
                      </a:r>
                      <a:endParaRPr lang="en-US" sz="20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1">
                        <a:lumMod val="20000"/>
                        <a:lumOff val="80000"/>
                      </a:schemeClr>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r h="277653">
                <a:tc>
                  <a:txBody>
                    <a:bodyPr/>
                    <a:lstStyle/>
                    <a:p>
                      <a:pPr algn="l"/>
                      <a:r>
                        <a:rPr lang="en-US" sz="2000" smtClean="0">
                          <a:solidFill>
                            <a:schemeClr val="tx2"/>
                          </a:solidFill>
                        </a:rPr>
                        <a:t>8.</a:t>
                      </a:r>
                      <a:r>
                        <a:rPr lang="en-US" sz="2000" baseline="0" smtClean="0">
                          <a:solidFill>
                            <a:schemeClr val="tx2"/>
                          </a:solidFill>
                        </a:rPr>
                        <a:t> </a:t>
                      </a:r>
                      <a:r>
                        <a:rPr lang="en-US" sz="2000" smtClean="0">
                          <a:solidFill>
                            <a:schemeClr val="tx2"/>
                          </a:solidFill>
                        </a:rPr>
                        <a:t>Theo dõi </a:t>
                      </a:r>
                      <a:r>
                        <a:rPr lang="en-US" sz="2000" baseline="0" smtClean="0">
                          <a:solidFill>
                            <a:schemeClr val="tx2"/>
                          </a:solidFill>
                        </a:rPr>
                        <a:t>nợ</a:t>
                      </a:r>
                      <a:endParaRPr lang="en-US" sz="20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6">
                        <a:lumMod val="40000"/>
                        <a:lumOff val="60000"/>
                      </a:schemeClr>
                    </a:solidFill>
                  </a:tcPr>
                </a:tc>
                <a:tc rowSpan="2">
                  <a:txBody>
                    <a:bodyPr/>
                    <a:lstStyle/>
                    <a:p>
                      <a:pPr algn="ctr"/>
                      <a:r>
                        <a:rPr lang="en-US" sz="2000" smtClean="0">
                          <a:solidFill>
                            <a:schemeClr val="tx2"/>
                          </a:solidFill>
                        </a:rPr>
                        <a:t>Quản</a:t>
                      </a:r>
                      <a:r>
                        <a:rPr lang="en-US" sz="2000" baseline="0" smtClean="0">
                          <a:solidFill>
                            <a:schemeClr val="tx2"/>
                          </a:solidFill>
                        </a:rPr>
                        <a:t> lý nợ</a:t>
                      </a:r>
                      <a:endParaRPr lang="en-US" sz="2000">
                        <a:solidFill>
                          <a:schemeClr val="tx2"/>
                        </a:solidFill>
                      </a:endParaRPr>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6">
                        <a:lumMod val="40000"/>
                        <a:lumOff val="60000"/>
                      </a:schemeClr>
                    </a:solidFill>
                  </a:tcPr>
                </a:tc>
                <a:tc vMerge="1">
                  <a:txBody>
                    <a:bodyPr/>
                    <a:lstStyle/>
                    <a:p>
                      <a:pPr algn="l"/>
                      <a:endParaRPr lang="en-US" sz="2000">
                        <a:solidFill>
                          <a:schemeClr val="tx2"/>
                        </a:solidFill>
                      </a:endParaRPr>
                    </a:p>
                  </a:txBody>
                  <a:tcPr>
                    <a:solidFill>
                      <a:schemeClr val="accent3"/>
                    </a:solidFill>
                  </a:tcPr>
                </a:tc>
              </a:tr>
              <a:tr h="308133">
                <a:tc>
                  <a:txBody>
                    <a:bodyPr/>
                    <a:lstStyle/>
                    <a:p>
                      <a:pPr algn="l"/>
                      <a:r>
                        <a:rPr lang="en-US" sz="2000" smtClean="0">
                          <a:solidFill>
                            <a:schemeClr val="tx2"/>
                          </a:solidFill>
                        </a:rPr>
                        <a:t>9. Gửi </a:t>
                      </a:r>
                      <a:r>
                        <a:rPr lang="en-US" sz="2000" baseline="0" smtClean="0">
                          <a:solidFill>
                            <a:schemeClr val="tx2"/>
                          </a:solidFill>
                        </a:rPr>
                        <a:t>giấy nhắc thanh toán nợ</a:t>
                      </a:r>
                      <a:endParaRPr lang="en-US" sz="20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6">
                        <a:lumMod val="40000"/>
                        <a:lumOff val="60000"/>
                      </a:schemeClr>
                    </a:solidFill>
                  </a:tcPr>
                </a:tc>
                <a:tc vMerge="1">
                  <a:txBody>
                    <a:bodyPr/>
                    <a:lstStyle/>
                    <a:p>
                      <a:pPr algn="l"/>
                      <a:endParaRPr lang="en-US" sz="2000" smtClean="0">
                        <a:solidFill>
                          <a:schemeClr val="tx2"/>
                        </a:solidFill>
                      </a:endParaRPr>
                    </a:p>
                  </a:txBody>
                  <a:tcPr>
                    <a:solidFill>
                      <a:schemeClr val="accent3"/>
                    </a:solidFill>
                  </a:tcPr>
                </a:tc>
                <a:tc vMerge="1">
                  <a:txBody>
                    <a:bodyPr/>
                    <a:lstStyle/>
                    <a:p>
                      <a:pPr algn="l"/>
                      <a:endParaRPr lang="en-US" sz="2000" smtClean="0">
                        <a:solidFill>
                          <a:schemeClr val="tx2"/>
                        </a:solidFill>
                      </a:endParaRPr>
                    </a:p>
                  </a:txBody>
                  <a:tcPr>
                    <a:solidFill>
                      <a:schemeClr val="accent3"/>
                    </a:solid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Biểu đồ phân rã chức năng (tiếp)</a:t>
            </a:r>
            <a:endParaRPr lang="en-US"/>
          </a:p>
        </p:txBody>
      </p:sp>
      <p:graphicFrame>
        <p:nvGraphicFramePr>
          <p:cNvPr id="4" name="Content Placeholder 3"/>
          <p:cNvGraphicFramePr>
            <a:graphicFrameLocks noGrp="1"/>
          </p:cNvGraphicFramePr>
          <p:nvPr>
            <p:ph idx="1"/>
          </p:nvPr>
        </p:nvGraphicFramePr>
        <p:xfrm>
          <a:off x="228600" y="914400"/>
          <a:ext cx="86868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5. Lập ma trận thực thể - chức năng</a:t>
            </a:r>
            <a:endParaRPr lang="en-US"/>
          </a:p>
        </p:txBody>
      </p:sp>
      <p:sp>
        <p:nvSpPr>
          <p:cNvPr id="3" name="Content Placeholder 2"/>
          <p:cNvSpPr>
            <a:spLocks noGrp="1"/>
          </p:cNvSpPr>
          <p:nvPr>
            <p:ph idx="1"/>
          </p:nvPr>
        </p:nvSpPr>
        <p:spPr/>
        <p:txBody>
          <a:bodyPr/>
          <a:lstStyle/>
          <a:p>
            <a:r>
              <a:rPr lang="en-US" smtClean="0"/>
              <a:t>Lập ma trận theo cấu trúc:</a:t>
            </a:r>
          </a:p>
          <a:p>
            <a:pPr lvl="1"/>
            <a:r>
              <a:rPr lang="en-US" smtClean="0"/>
              <a:t>Mỗi cột: ghi tên một thực thể dữ liệu</a:t>
            </a:r>
          </a:p>
          <a:p>
            <a:pPr lvl="1"/>
            <a:r>
              <a:rPr lang="en-US" smtClean="0"/>
              <a:t>Mỗi dòng: ghi tên một chức năng</a:t>
            </a:r>
          </a:p>
          <a:p>
            <a:pPr lvl="1"/>
            <a:r>
              <a:rPr lang="en-US" smtClean="0"/>
              <a:t>Mỗi ô: ghi chức </a:t>
            </a:r>
            <a:r>
              <a:rPr lang="en-US" b="1" smtClean="0">
                <a:solidFill>
                  <a:srgbClr val="C00000"/>
                </a:solidFill>
              </a:rPr>
              <a:t>R</a:t>
            </a:r>
            <a:r>
              <a:rPr lang="en-US" smtClean="0"/>
              <a:t> (READ)/ </a:t>
            </a:r>
            <a:r>
              <a:rPr lang="en-US" b="1" smtClean="0">
                <a:solidFill>
                  <a:srgbClr val="C00000"/>
                </a:solidFill>
              </a:rPr>
              <a:t>U</a:t>
            </a:r>
            <a:r>
              <a:rPr lang="en-US" smtClean="0"/>
              <a:t> (UPDATE)/ </a:t>
            </a:r>
            <a:r>
              <a:rPr lang="en-US" b="1" smtClean="0">
                <a:solidFill>
                  <a:srgbClr val="C00000"/>
                </a:solidFill>
              </a:rPr>
              <a:t>C</a:t>
            </a:r>
            <a:r>
              <a:rPr lang="en-US" smtClean="0"/>
              <a:t> (CREATE) hoặc để trống</a:t>
            </a:r>
          </a:p>
          <a:p>
            <a:r>
              <a:rPr lang="en-US" smtClean="0"/>
              <a:t>Loại đi chức năng hay dữ liệu cô lập</a:t>
            </a:r>
          </a:p>
          <a:p>
            <a:pPr lvl="1"/>
            <a:r>
              <a:rPr lang="en-US" b="1" i="1" smtClean="0">
                <a:solidFill>
                  <a:srgbClr val="C00000"/>
                </a:solidFill>
              </a:rPr>
              <a:t>Chức năng cô lập</a:t>
            </a:r>
            <a:r>
              <a:rPr lang="en-US" smtClean="0"/>
              <a:t>: dòng không có chữ</a:t>
            </a:r>
          </a:p>
          <a:p>
            <a:pPr lvl="1"/>
            <a:r>
              <a:rPr lang="en-US" b="1" i="1" smtClean="0">
                <a:solidFill>
                  <a:srgbClr val="C00000"/>
                </a:solidFill>
              </a:rPr>
              <a:t>Dữ liệu cô lập</a:t>
            </a:r>
            <a:r>
              <a:rPr lang="en-US" smtClean="0"/>
              <a:t>: cột không có chữ</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ma trận thực thể chức năng</a:t>
            </a:r>
            <a:endParaRPr lang="en-US"/>
          </a:p>
        </p:txBody>
      </p:sp>
      <p:graphicFrame>
        <p:nvGraphicFramePr>
          <p:cNvPr id="4" name="Content Placeholder 3"/>
          <p:cNvGraphicFramePr>
            <a:graphicFrameLocks noGrp="1"/>
          </p:cNvGraphicFramePr>
          <p:nvPr>
            <p:ph idx="1"/>
          </p:nvPr>
        </p:nvGraphicFramePr>
        <p:xfrm>
          <a:off x="381000" y="1524000"/>
          <a:ext cx="8534401" cy="4328160"/>
        </p:xfrm>
        <a:graphic>
          <a:graphicData uri="http://schemas.openxmlformats.org/drawingml/2006/table">
            <a:tbl>
              <a:tblPr firstRow="1" bandRow="1">
                <a:tableStyleId>{8A107856-5554-42FB-B03E-39F5DBC370BA}</a:tableStyleId>
              </a:tblPr>
              <a:tblGrid>
                <a:gridCol w="2489199"/>
                <a:gridCol w="782320"/>
                <a:gridCol w="711200"/>
                <a:gridCol w="711200"/>
                <a:gridCol w="782320"/>
                <a:gridCol w="711200"/>
                <a:gridCol w="782320"/>
                <a:gridCol w="782321"/>
                <a:gridCol w="782321"/>
              </a:tblGrid>
              <a:tr h="762000">
                <a:tc>
                  <a:txBody>
                    <a:bodyPr/>
                    <a:lstStyle/>
                    <a:p>
                      <a:pPr algn="l"/>
                      <a:r>
                        <a:rPr lang="en-US" sz="1600" smtClean="0">
                          <a:solidFill>
                            <a:schemeClr val="tx2"/>
                          </a:solidFill>
                        </a:rPr>
                        <a:t>                       Thực</a:t>
                      </a:r>
                      <a:r>
                        <a:rPr lang="en-US" sz="1600" baseline="0" smtClean="0">
                          <a:solidFill>
                            <a:schemeClr val="tx2"/>
                          </a:solidFill>
                        </a:rPr>
                        <a:t> thể</a:t>
                      </a:r>
                      <a:endParaRPr lang="en-US" sz="1600" smtClean="0">
                        <a:solidFill>
                          <a:schemeClr val="tx2"/>
                        </a:solidFill>
                      </a:endParaRPr>
                    </a:p>
                    <a:p>
                      <a:pPr algn="l"/>
                      <a:endParaRPr lang="en-US" sz="1600" smtClean="0">
                        <a:solidFill>
                          <a:schemeClr val="tx2"/>
                        </a:solidFill>
                      </a:endParaRPr>
                    </a:p>
                    <a:p>
                      <a:pPr algn="l"/>
                      <a:r>
                        <a:rPr lang="en-US" sz="1600" smtClean="0">
                          <a:solidFill>
                            <a:schemeClr val="tx2"/>
                          </a:solidFill>
                        </a:rPr>
                        <a:t>Chức</a:t>
                      </a:r>
                      <a:r>
                        <a:rPr lang="en-US" sz="1600" baseline="0" smtClean="0">
                          <a:solidFill>
                            <a:schemeClr val="tx2"/>
                          </a:solidFill>
                        </a:rPr>
                        <a:t> năng</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ap="flat" cmpd="sng" algn="ctr">
                      <a:solidFill>
                        <a:srgbClr val="C00000"/>
                      </a:solidFill>
                      <a:prstDash val="solid"/>
                      <a:round/>
                      <a:headEnd type="none" w="med" len="med"/>
                      <a:tailEnd type="none" w="med" len="med"/>
                    </a:lnTlToBr>
                    <a:solidFill>
                      <a:schemeClr val="accent3">
                        <a:lumMod val="95000"/>
                      </a:schemeClr>
                    </a:solidFill>
                  </a:tcPr>
                </a:tc>
                <a:tc>
                  <a:txBody>
                    <a:bodyPr/>
                    <a:lstStyle/>
                    <a:p>
                      <a:pPr algn="ctr"/>
                      <a:r>
                        <a:rPr lang="en-US" sz="1600" b="0" smtClean="0">
                          <a:solidFill>
                            <a:schemeClr val="tx2"/>
                          </a:solidFill>
                        </a:rPr>
                        <a:t>Đơn</a:t>
                      </a:r>
                      <a:r>
                        <a:rPr lang="en-US" sz="1600" b="0" baseline="0" smtClean="0">
                          <a:solidFill>
                            <a:schemeClr val="tx2"/>
                          </a:solidFill>
                        </a:rPr>
                        <a:t> mua hàng</a:t>
                      </a:r>
                      <a:endParaRPr lang="en-US" sz="16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Báo</a:t>
                      </a:r>
                      <a:r>
                        <a:rPr lang="en-US" sz="1400" b="0" baseline="0" smtClean="0">
                          <a:solidFill>
                            <a:schemeClr val="tx2"/>
                          </a:solidFill>
                        </a:rPr>
                        <a:t> giá</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Phiếu</a:t>
                      </a:r>
                      <a:r>
                        <a:rPr lang="en-US" sz="1400" b="0" baseline="0" smtClean="0">
                          <a:solidFill>
                            <a:schemeClr val="tx2"/>
                          </a:solidFill>
                        </a:rPr>
                        <a:t> nhập kho</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Séc</a:t>
                      </a:r>
                      <a:r>
                        <a:rPr lang="en-US" sz="1400" b="0" baseline="0" smtClean="0">
                          <a:solidFill>
                            <a:schemeClr val="tx2"/>
                          </a:solidFill>
                        </a:rPr>
                        <a:t> chuyển khoản</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Đơn</a:t>
                      </a:r>
                      <a:r>
                        <a:rPr lang="en-US" sz="1400" b="0" baseline="0" smtClean="0">
                          <a:solidFill>
                            <a:schemeClr val="tx2"/>
                          </a:solidFill>
                        </a:rPr>
                        <a:t> đặt hàng</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Phiếu</a:t>
                      </a:r>
                      <a:r>
                        <a:rPr lang="en-US" sz="1400" b="0" baseline="0" smtClean="0">
                          <a:solidFill>
                            <a:schemeClr val="tx2"/>
                          </a:solidFill>
                        </a:rPr>
                        <a:t> thu</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Giấy</a:t>
                      </a:r>
                      <a:r>
                        <a:rPr lang="en-US" sz="1400" b="0" baseline="0" smtClean="0">
                          <a:solidFill>
                            <a:schemeClr val="tx2"/>
                          </a:solidFill>
                        </a:rPr>
                        <a:t> nhắc TT nợ</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400" b="0" smtClean="0">
                          <a:solidFill>
                            <a:schemeClr val="tx2"/>
                          </a:solidFill>
                        </a:rPr>
                        <a:t>Phiếu</a:t>
                      </a:r>
                      <a:r>
                        <a:rPr lang="en-US" sz="1400" b="0" baseline="0" smtClean="0">
                          <a:solidFill>
                            <a:schemeClr val="tx2"/>
                          </a:solidFill>
                        </a:rPr>
                        <a:t> xuất kho</a:t>
                      </a:r>
                      <a:endParaRPr lang="en-US" sz="1400" b="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292893">
                <a:tc>
                  <a:txBody>
                    <a:bodyPr/>
                    <a:lstStyle/>
                    <a:p>
                      <a:pPr algn="l"/>
                      <a:r>
                        <a:rPr lang="en-US" sz="1600" smtClean="0">
                          <a:solidFill>
                            <a:schemeClr val="tx2"/>
                          </a:solidFill>
                        </a:rPr>
                        <a:t>1. Lập </a:t>
                      </a:r>
                      <a:r>
                        <a:rPr lang="en-US" sz="1600" baseline="0" smtClean="0">
                          <a:solidFill>
                            <a:schemeClr val="tx2"/>
                          </a:solidFill>
                        </a:rPr>
                        <a:t>đơn mua hàng</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R</a:t>
                      </a: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323373">
                <a:tc>
                  <a:txBody>
                    <a:bodyPr/>
                    <a:lstStyle/>
                    <a:p>
                      <a:pPr algn="l"/>
                      <a:r>
                        <a:rPr lang="en-US" sz="1600" smtClean="0">
                          <a:solidFill>
                            <a:schemeClr val="tx2"/>
                          </a:solidFill>
                        </a:rPr>
                        <a:t>2. Theo dõi </a:t>
                      </a:r>
                      <a:r>
                        <a:rPr lang="en-US" sz="1600" baseline="0" smtClean="0">
                          <a:solidFill>
                            <a:schemeClr val="tx2"/>
                          </a:solidFill>
                        </a:rPr>
                        <a:t>hàng</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277653">
                <a:tc>
                  <a:txBody>
                    <a:bodyPr/>
                    <a:lstStyle/>
                    <a:p>
                      <a:pPr algn="l"/>
                      <a:r>
                        <a:rPr lang="en-US" sz="1600" smtClean="0">
                          <a:solidFill>
                            <a:schemeClr val="tx2"/>
                          </a:solidFill>
                        </a:rPr>
                        <a:t>3. Viết </a:t>
                      </a:r>
                      <a:r>
                        <a:rPr lang="en-US" sz="1600" baseline="0" smtClean="0">
                          <a:solidFill>
                            <a:schemeClr val="tx2"/>
                          </a:solidFill>
                        </a:rPr>
                        <a:t>phiếu nhập kho</a:t>
                      </a:r>
                      <a:endParaRPr lang="en-US" sz="16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308133">
                <a:tc>
                  <a:txBody>
                    <a:bodyPr/>
                    <a:lstStyle/>
                    <a:p>
                      <a:pPr algn="l"/>
                      <a:r>
                        <a:rPr lang="en-US" sz="1600" smtClean="0">
                          <a:solidFill>
                            <a:schemeClr val="tx2"/>
                          </a:solidFill>
                        </a:rPr>
                        <a:t>4. Viết </a:t>
                      </a:r>
                      <a:r>
                        <a:rPr lang="en-US" sz="1600" baseline="0" smtClean="0">
                          <a:solidFill>
                            <a:schemeClr val="tx2"/>
                          </a:solidFill>
                        </a:rPr>
                        <a:t>séc chuyển khoản</a:t>
                      </a:r>
                      <a:endParaRPr lang="en-US" sz="16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338613">
                <a:tc>
                  <a:txBody>
                    <a:bodyPr/>
                    <a:lstStyle/>
                    <a:p>
                      <a:pPr algn="l"/>
                      <a:r>
                        <a:rPr lang="en-US" sz="1600" smtClean="0">
                          <a:solidFill>
                            <a:schemeClr val="tx2"/>
                          </a:solidFill>
                        </a:rPr>
                        <a:t>5. Nhận </a:t>
                      </a:r>
                      <a:r>
                        <a:rPr lang="en-US" sz="1600" baseline="0" smtClean="0">
                          <a:solidFill>
                            <a:schemeClr val="tx2"/>
                          </a:solidFill>
                        </a:rPr>
                        <a:t>đơn đặt hàng</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R</a:t>
                      </a: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292893">
                <a:tc>
                  <a:txBody>
                    <a:bodyPr/>
                    <a:lstStyle/>
                    <a:p>
                      <a:pPr algn="l"/>
                      <a:r>
                        <a:rPr lang="en-US" sz="1600" smtClean="0">
                          <a:solidFill>
                            <a:schemeClr val="tx2"/>
                          </a:solidFill>
                        </a:rPr>
                        <a:t>6. Viết </a:t>
                      </a:r>
                      <a:r>
                        <a:rPr lang="en-US" sz="1600" baseline="0" smtClean="0">
                          <a:solidFill>
                            <a:schemeClr val="tx2"/>
                          </a:solidFill>
                        </a:rPr>
                        <a:t>phiếu xuất kho</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323373">
                <a:tc>
                  <a:txBody>
                    <a:bodyPr/>
                    <a:lstStyle/>
                    <a:p>
                      <a:pPr algn="l"/>
                      <a:r>
                        <a:rPr lang="en-US" sz="1600" smtClean="0">
                          <a:solidFill>
                            <a:schemeClr val="tx2"/>
                          </a:solidFill>
                        </a:rPr>
                        <a:t>7. Viết </a:t>
                      </a:r>
                      <a:r>
                        <a:rPr lang="en-US" sz="1600" baseline="0" smtClean="0">
                          <a:solidFill>
                            <a:schemeClr val="tx2"/>
                          </a:solidFill>
                        </a:rPr>
                        <a:t>phiếu thu</a:t>
                      </a:r>
                      <a:endParaRPr lang="en-US" sz="16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277653">
                <a:tc>
                  <a:txBody>
                    <a:bodyPr/>
                    <a:lstStyle/>
                    <a:p>
                      <a:pPr algn="l"/>
                      <a:r>
                        <a:rPr lang="en-US" sz="1600" smtClean="0">
                          <a:solidFill>
                            <a:schemeClr val="tx2"/>
                          </a:solidFill>
                        </a:rPr>
                        <a:t>8.</a:t>
                      </a:r>
                      <a:r>
                        <a:rPr lang="en-US" sz="1600" baseline="0" smtClean="0">
                          <a:solidFill>
                            <a:schemeClr val="tx2"/>
                          </a:solidFill>
                        </a:rPr>
                        <a:t> </a:t>
                      </a:r>
                      <a:r>
                        <a:rPr lang="en-US" sz="1600" smtClean="0">
                          <a:solidFill>
                            <a:schemeClr val="tx2"/>
                          </a:solidFill>
                        </a:rPr>
                        <a:t>Theo dõi </a:t>
                      </a:r>
                      <a:r>
                        <a:rPr lang="en-US" sz="1600" baseline="0" smtClean="0">
                          <a:solidFill>
                            <a:schemeClr val="tx2"/>
                          </a:solidFill>
                        </a:rPr>
                        <a:t>nợ</a:t>
                      </a:r>
                      <a:endParaRPr lang="en-US" sz="160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r h="308133">
                <a:tc>
                  <a:txBody>
                    <a:bodyPr/>
                    <a:lstStyle/>
                    <a:p>
                      <a:pPr algn="l"/>
                      <a:r>
                        <a:rPr lang="en-US" sz="1600" smtClean="0">
                          <a:solidFill>
                            <a:schemeClr val="tx2"/>
                          </a:solidFill>
                        </a:rPr>
                        <a:t>9. Gửi </a:t>
                      </a:r>
                      <a:r>
                        <a:rPr lang="en-US" sz="1600" baseline="0" smtClean="0">
                          <a:solidFill>
                            <a:schemeClr val="tx2"/>
                          </a:solidFill>
                        </a:rPr>
                        <a:t>giấy nhắc thanh toán nợ</a:t>
                      </a:r>
                      <a:endParaRPr lang="en-US" sz="1600"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r>
                        <a:rPr lang="en-US" sz="1800" b="1" smtClean="0">
                          <a:solidFill>
                            <a:schemeClr val="tx2"/>
                          </a:solidFill>
                        </a:rPr>
                        <a:t>C</a:t>
                      </a: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c>
                  <a:txBody>
                    <a:bodyPr/>
                    <a:lstStyle/>
                    <a:p>
                      <a:pPr algn="ctr"/>
                      <a:endParaRPr lang="en-US" sz="1800" b="1" smtClean="0">
                        <a:solidFill>
                          <a:schemeClr val="tx2"/>
                        </a:solidFill>
                      </a:endParaRPr>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accent3">
                        <a:lumMod val="95000"/>
                      </a:schemeClr>
                    </a:solidFill>
                  </a:tcPr>
                </a:tc>
              </a:tr>
            </a:tbl>
          </a:graphicData>
        </a:graphic>
      </p:graphicFrame>
      <p:cxnSp>
        <p:nvCxnSpPr>
          <p:cNvPr id="13" name="Straight Connector 12"/>
          <p:cNvCxnSpPr/>
          <p:nvPr/>
        </p:nvCxnSpPr>
        <p:spPr>
          <a:xfrm>
            <a:off x="533400" y="2895600"/>
            <a:ext cx="8382000" cy="1588"/>
          </a:xfrm>
          <a:prstGeom prst="line">
            <a:avLst/>
          </a:prstGeom>
          <a:ln w="38100">
            <a:solidFill>
              <a:srgbClr val="009E4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33400" y="5105400"/>
            <a:ext cx="8305800" cy="1588"/>
          </a:xfrm>
          <a:prstGeom prst="line">
            <a:avLst/>
          </a:prstGeom>
          <a:ln w="38100">
            <a:solidFill>
              <a:srgbClr val="009E47"/>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ox(i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6. Biểu đồ hoạt động</a:t>
            </a:r>
            <a:endParaRPr lang="en-US"/>
          </a:p>
        </p:txBody>
      </p:sp>
      <p:sp>
        <p:nvSpPr>
          <p:cNvPr id="3" name="Content Placeholder 2"/>
          <p:cNvSpPr>
            <a:spLocks noGrp="1"/>
          </p:cNvSpPr>
          <p:nvPr>
            <p:ph idx="1"/>
          </p:nvPr>
        </p:nvSpPr>
        <p:spPr/>
        <p:txBody>
          <a:bodyPr/>
          <a:lstStyle/>
          <a:p>
            <a:r>
              <a:rPr lang="en-US" smtClean="0"/>
              <a:t>Biểu đồ này có thể nhận được ngay khi khảo sát yêu cầu </a:t>
            </a:r>
            <a:endParaRPr lang="en-US" smtClean="0">
              <a:sym typeface="Wingdings" pitchFamily="2" charset="2"/>
            </a:endParaRPr>
          </a:p>
          <a:p>
            <a:pPr>
              <a:buNone/>
            </a:pPr>
            <a:r>
              <a:rPr lang="en-US" smtClean="0">
                <a:sym typeface="Wingdings" pitchFamily="2" charset="2"/>
              </a:rPr>
              <a:t>		Chỉ cần chuyển sang mô hình nghiệp vụ, nhưng 	cần chọn lọc và hoàn thiện</a:t>
            </a:r>
          </a:p>
          <a:p>
            <a:endParaRPr lang="en-US" smtClean="0"/>
          </a:p>
        </p:txBody>
      </p:sp>
      <p:sp>
        <p:nvSpPr>
          <p:cNvPr id="4" name="Right Arrow 3"/>
          <p:cNvSpPr/>
          <p:nvPr/>
        </p:nvSpPr>
        <p:spPr>
          <a:xfrm>
            <a:off x="609600" y="2635044"/>
            <a:ext cx="533400" cy="304800"/>
          </a:xfrm>
          <a:prstGeom prst="rightArrow">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rgbClr val="C0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Biểu đồ hoạt động </a:t>
            </a:r>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C-Users-sschlegel-Pictures-Question-Mark-Man.jpg"/>
          <p:cNvPicPr>
            <a:picLocks noGrp="1" noChangeAspect="1"/>
          </p:cNvPicPr>
          <p:nvPr>
            <p:ph idx="1"/>
          </p:nvPr>
        </p:nvPicPr>
        <p:blipFill>
          <a:blip r:embed="rId2"/>
          <a:stretch>
            <a:fillRect/>
          </a:stretch>
        </p:blipFill>
        <p:spPr>
          <a:xfrm>
            <a:off x="2933700" y="2133600"/>
            <a:ext cx="2857500" cy="2857500"/>
          </a:xfrm>
        </p:spPr>
      </p:pic>
      <p:sp>
        <p:nvSpPr>
          <p:cNvPr id="32770" name="AutoShape 2" descr="data:image/jpeg;base64,/9j/4AAQSkZJRgABAQAAAQABAAD/2wCEAAkGBg8QEBUPDxAQDxAPDw8PDxAPEBAQEA4QFBAVFBQQFBUXHCYeGBkjGRQUHy8gIygpLCwsFR4xNTAqNSgrLCkBCQoKDgwOGQ8PGjQkHyQ0LSwsNS8pLC8yKiovLDUsKiwsKiwpNSksNSwsKiksLiwsLCwpLSwsKSksLCwqKSwsLP/AABEIAOEA4QMBIgACEQEDEQH/xAAcAAEAAQUBAQAAAAAAAAAAAAAAAgEDBAUGBwj/xABCEAACAQIDBAcFBgMFCQAAAAAAAQIDEQQFEgYhMUEHE1FhcYGRFCIyUqEjQmKxwdGSovAVU3Jz8RYkNENEgoOT4f/EABoBAQACAwEAAAAAAAAAAAAAAAAEBQIDBgH/xAAtEQEAAgIBBAAFAgYDAAAAAAAAAQIDBBESITFBBSJxsfBR0TJhgZGhwRMUFf/aAAwDAQACEQMRAD8A9xAAAAAAAAAAAAjKaSu9yXFvdYCQOezHb3L6DadZVJLjGinU+q3fU0tXpawy+HD15d7dOP6slU08945ik/n1aLbOKvabO7Bw1HpZwr+OhXj4dXL9UbXBdIOXVd3XdW3yrRlD68PqLaeevmk/n0K7OK3i0OkBbo4iE1qhKM4vhKMlJPzRcIreAAAAAAAAAAAAAAAAAAAAAAAAAAAAabajaSngqLqStKbuqVO++cv2XNmdKWvaK1jvLG1opHVPg2k2poYGGqo9U5L7OlH459/cu88mz7a3FYxvrJ6afKjC6ppd/wAz739DXZjmNXEVZVq0nOc3dt8EuUUuSXYYx1Opo0wRzPe36/soNjatlniO0fnkYALBECpQAZWX5pXw8tdCrOlL8ErJ+K4PzO/2c6UFJqnjUot7lXgvd/748vFeiPNgRs+rjzx88f19t2LPfFPyy+iaVWMkpRalGSTjKLTTT4NNEzxrY3bSeCkqdRueGk/ejxdK/wB+H6rn4nsNDERnFThJSjNKUZLepJ8Gjl9rUtr24nx6le6+xXNXmPK4ACIkgAAAAAAAAAAAAAAAAAAAADCzbNaeGoyrVH7sVuS4zk+EV3s8T2hzupi6zq1H3RivhgvlXd/qdH0ibQOtXdGL+zw9490qv3peXDyfacSzqPh+rGLHF7fxT/iFDubE5L9EeI+4LAFmghYr4yEPikr9i3syqWUY3E+7g8PVqvhKpGNqcO7XK0b+ZSt0U5ylqeF1c2lWouXpqK7Z364p6a+U3DqTeOqfDW/21S/F6GTh8ZCe6Mk32cH6GlzPJMVhXpxNCrQb4dZBxUvCXB+TMenFkenxDJ7iJbralPTqCph4HEyatPf2S5+D7fEzC1xZq5a8wgZMc0niVDvejTahwn7FVfuVG3Qb+5U4uHg+K7/E4MrTm4tSi2pRalFrimndNeZjsYa5sc0t+S9w5JxXi0PosGs2bzdYrC06/OcbTS5VI7pL1TNmcZas1tNZ8w6atotETAADF6AAAAAAAAAAAAAAAAGBneYez4erW/u6cpLvla0V62M80u1+R1MbhJ4elVVCU3F63BzVou+nc1a9lvM8fT1R1ePbG/PTPT5eDZjnUVPS7zd25yT+9ff4sjRx9OXCVn2S3MzM66MM0wt31HtEFf38M+t3drh8f0OUnBpuLTTXFNWa8Uy+rv3meY44VE6lYjiXTXMvKsvniK1OhD4qs1G/yri5eSTfkclSxc4fDJpdj3r0Z7F0S7N4hf7/AImCpqVNxw8WmpyUrXqtP4U0rLtTfntv8RrFJnjifX1a6aczeI9e3o2X4KFClCjTWmFOKjFdy5+L4+ZkAHNTPPeV7EcLGLwdOtB06sI1ISVpQnFSjJd6Z5Bt50Zxwl8VhE/Z2/tKTd3Qbe5p8XDlv3rw4ezFvEUYzi4TSlGcXGUXwlFqzT8jPHeaTywvSLQ+bVaKLlCrqXgxtJl0sNiquGd7Uqkoxb5w4wf8LR0ex/R7icVFVaj9noSs4ykrzqLthDs739S+wZa4vntPEKjLjtk+WI7tDcXPW8N0aZfBe+qtV83Ko4/SNkW8Z0Y4Ga+zlWoy5NT1rzUv3Nv/AKmDnjv/AGYf9DLx6YnRJj26dag38E41Y+E1pl9Yr1PQTg9itlsRgMbNTtUpVKElGrC+luM4tRkvuys3u+p3hS701tmm1J5ieJWmrFoxRW3mAAEJJAAAAAAAAAAAAAAAAAAAsavN9mcFi1bE4elV/FKNprwmrSXkzaAeBwuB6H8uo4lYhKpOEPejh6slOkp33Se68kux3O6sAezaZ8vIiI8AAPHoAQq1Ixi5SajGKcpN7kkldt+QHmuZbOQxWeVZ1Fqo0IYedRPhUqOlHRTfduu+5d53PXnL5DmCqqtiV/1OJqzV+OiNqdNfwx+ptPajfntPV0z67fu1Yojjqj33bPrx15rPaintJobW2jibGwo1FJXX9M5tYk2mTV9Wpdln+aA2YAAAAAAAAAAAAAAAAAAAAAAAAAAAGszzaGhg4a607Xvogt85vuX68DKtZtPTWOZeWtFY5ln1q8YRc5yUYxV5Sk0lFLm2zyjbjb72m+HwzaoXtOfB17crcod3Pn2Go2p20r46Wlvq6Cd40Yvc+xzf3n9Dnrl/qaEY/nyd5+yo2Nub/LTx93b7IY6+HcL74VJX8JWa/U3ntR57kmZdTU3/AATWmfd2S8v3OqeJK34hinHmmfU9/wB03TyRfHEe4bn2oLFGuy/GUdTVbVvtp0y0+LNvUyeM46sNUv8AgqO3pJfqiAloLEm/2Z365cvdivq3+aNOtnKum/WRUrcHF29Tp8lwsaVFQTUmt82uc3x/ruAzgAAAAAAAAAAAAAAAAAAAAAAAADWbQ53DCYeVaW9r3YRv8dR/DH9X3JmVazaYrXzLy1orHMsHaza2ngoaY2qV5p6Kd90V88+yP5/VeNZtmtTEVHUqzdSTe+T59yXKK5JFzNsyqVZyqVJOVSq25P8ARdi5JdhrLnUa2rXXr/P3KgzZ7Zp/l6VBRMrcl8tAbLLcwqJxpKMqmpqMIxTc7vgorn4FrJ8lr4uqqWHg5y4yfCNOPzTlyX9I9h2T2IoYGOt2q4hq0qrXw34xpr7q7+L59hXbufFWnReOZ/T88JmriyWt1VniHA4zK69OTjUhKMla6duav4GRlmYVaae++mz77HaY6VOpUlN2d9yv2Lca3EbO0am+L0S7uD8jm12nlm0KnZN8Tpsrgm5Tu96ircubv4/scrluzjozvKKcfmTbV/B8DoqtZ0lGceCaUlycWBuQW6FZTipR3plwAAAAAAAAAAAAAAAAAAAAAAHlfSfnGvExw6fu0IpyXbUmr/SOn1Z6m2eAZxj+uxFWtx6yrOS/w6vd+li1+F4+rJN59f7/ACVfv34pFf1a2vK8vDcQDZS5fTKpgNvszs3Vx1dUqfuxVpVajV1Shfj3t8Eufqai57b0cZQsPgKcrWniF183zal8C8o29WQ9zYnDj5jzPhJ1sP8Ay34nw3GR5FQwdJUaENKW+UnvnUl80nzf9Izqyel246XbxsTBzMzMzzK8iIiOIebyzKz3suU81XaSzrJoKvUVnvndWb4S9631NbPZ+XJuPi9/oePW4hnslwkTefXTU3dNWNFDJ5Xs5S9Tb4HL6UItOOrUrSc222uzuA3OR5nbc37r493edKmcpRxlGCsoRVu5HQ5VVcqUZduq3hqdgMsAAAAAAAAAAAAAAAAAAAABgZ9ierwtapw0UKsl46Hb6nz85WV27JI9+2hy2eJwtXDwmqcqsHBSknKKu+aTR45m/Q7m17xnh665RhUlT/lmkvqyz0tmmGk8+ZQdnBbLaOPEOdUr8N4IYzYLNqHxYLEWXOkutX8jZqnPEwkoSVWM27KE4SUm+xRauyfXerPmESdS0e26pU3KSguMmorxk7fqfSGGoqEIwW5QjGK7lFWX5HjOxHR5mNWrTxGJhHDUYVIVNNVPrqijJSsoL4b24yt4M9qRX72xXL0xX0mamG2PnqVALeJk1CTXFRk142K1Nctm2JXXSn2vSn4K1/oYcqyJziprfzNdVyqV91SaXZcDJlViiksVfdDe+fYvFmIsrX35yl4uy+hOdZQ92NkB0GVbM0qsI1ak6km73gpKMLqTVtyvbd2nS06ailGKSSSSS4JLka7Z3/h4Pt1v+ZmzAAAAAAAAAAAAAAAAAAAAAAFy3XxEIRc5yjCK3uUmoxXi2c9ththHBRUIJTrzV4xb92Efnl+i52PI8/2ixGKl9tVlPnbhCPdGK3IsNfQvljrntH3+iHm26456Y7y9QxvSnl1OWmMqta33qUPd8nJq/kZeU7e5dipqEamipf3I146G3+F8L+dzwy5Qnz8OxccRyixuZOX01cHA9F21c8RCWErycqlGKlTnJ3lOlws3zcXbf2NHfFLlxTivNJWWO8ZKxaAo0VBqbHH1KWiUoLhGUorwT3FicjKx7+1n/mS/MwqjAxcXX0pt8ErmopVJTlflyRkZtU4Q+Z3fgiuCpcF22QHo+VUdFCnHspx9bXZlkYRskuxJEgAAAAAAAAAAAAjcXAkCNxcCQI3KXAmUZTUUuB4NtVmkq2Mrzb/504LujB6Ir0iaOTuzebc5Y8Ljq0WrRqTdem+UoVHq3eD1LyNBTqKW5cVy7V3HT4s1ZrWI8cKG+OYtMykUBRkhqdX0YzazOlbg4V1L/D1Tf5qJ7geadE+zU4asdVjp1w6vDpqzcG05VPB2SXn3HpGo57evF8vb12XOpSa4+6YIaik6qSbbskrsgpTlce/tZ/5k/wAzArMysXO85S+aUperua+vUA0+JlqqvusjZZZTvUgu2cF/MjWwXvPvbZu8jhevTS/vIvyW9/kB6ACCkVuBIEbi4EgRuLgSBS4uBUFABb1FNRbuUbAuaxrLLkRcgMjrCnWGM5kZVQMp1B1pguuW5YoDE2s2XoZjS6ureE4XdKtFJzpt8d33ovnH8jyPMuinNKUvsoU8RG/uzpVYwfi4zaaZ7BUzG3b6GNPObcpehsrltWOIYWx1t3ea5P0WZnUd8RUo4aHPW1WqPwjDd6tHd5N0b4DDtTqasVUjvvWsqafb1a3PzuZf9uLsl6ElnF+UvQzts5Zjjq7MYw0ieeHQ9cOvNHHMr8mXY4t9hobW3641+c4u0NK4ye/wX/2xCOIZr8yk5O/JKyA1GMxDGVYKVSNWrL4KVOdvxVNLsvLj6GPVjKUtMVdtpLxbOlr040MK6S+SUV+KclvYHGU1vOl2Xh9un8sJv6W/U5+nQergdFkdRUpOU93uNLnd3W7cB1usazXUcyjLk142MuNQC/qK6iypldQF3UVuWtRXUBd1C5bUiuoCdwQ1FQIWKNE2imkCDRFxLukppAsuBFwL7iNIGO6ZB0V2GU4kXADFdBdhB4ddi9DM0FHTAwnh12L0IuiuwznSI9SBhdWiLsZzw5D2VAa6vP3Wk1F8m+Bhf2vCPuzspeKafgzc1MvjLirmBX2Uw0/iprxTaf0AsxzqCVoqK8LI12cZjrheKcpRfwx3tp8d3oZ/+w+G5OsvCrIvYbZGhTd49Y3+KbkBydPMpLjRq/wSMhZ3206v/rn+x2Mcmii7HLkBx9LPeShVf/jn+x1GX4p9XG/G2/u33sZawRJYQCirElVJLDlVQAKoSUh1RVUwKqRXUUUCqgAuCugAXrCxKwsBGxSxMWAhYaSdilgI6SmknYWAhpGknYWAhpKaS5YWAtaCuguWFgLegpoLthYC1oK9WXLCwFvSNJcsLAQ0hxLlhYCGkaSdgBDSNJOwAhpK6SQsBHSCVgBUFAAAAAAAAAAAAAAAAAAAAAAAAAAAAAqAAAAAAAAAB//Z"/>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fontScheme name="sampl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000000"/>
        </a:dk1>
        <a:lt1>
          <a:srgbClr val="FFFFFF"/>
        </a:lt1>
        <a:dk2>
          <a:srgbClr val="7E6256"/>
        </a:dk2>
        <a:lt2>
          <a:srgbClr val="969696"/>
        </a:lt2>
        <a:accent1>
          <a:srgbClr val="E4CF84"/>
        </a:accent1>
        <a:accent2>
          <a:srgbClr val="92A5E0"/>
        </a:accent2>
        <a:accent3>
          <a:srgbClr val="FFFFFF"/>
        </a:accent3>
        <a:accent4>
          <a:srgbClr val="000000"/>
        </a:accent4>
        <a:accent5>
          <a:srgbClr val="EFE4C2"/>
        </a:accent5>
        <a:accent6>
          <a:srgbClr val="8495CB"/>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ample 2">
        <a:dk1>
          <a:srgbClr val="000000"/>
        </a:dk1>
        <a:lt1>
          <a:srgbClr val="FFFFFF"/>
        </a:lt1>
        <a:dk2>
          <a:srgbClr val="515F7B"/>
        </a:dk2>
        <a:lt2>
          <a:srgbClr val="808080"/>
        </a:lt2>
        <a:accent1>
          <a:srgbClr val="9FCAD3"/>
        </a:accent1>
        <a:accent2>
          <a:srgbClr val="8DB1F3"/>
        </a:accent2>
        <a:accent3>
          <a:srgbClr val="FFFFFF"/>
        </a:accent3>
        <a:accent4>
          <a:srgbClr val="000000"/>
        </a:accent4>
        <a:accent5>
          <a:srgbClr val="CDE1E6"/>
        </a:accent5>
        <a:accent6>
          <a:srgbClr val="7FA0D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CH01</Template>
  <TotalTime>426</TotalTime>
  <Words>2031</Words>
  <Application>Microsoft Office PowerPoint</Application>
  <PresentationFormat>On-screen Show (4:3)</PresentationFormat>
  <Paragraphs>338</Paragraphs>
  <Slides>41</Slides>
  <Notes>0</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sample</vt:lpstr>
      <vt:lpstr>Office Theme</vt:lpstr>
      <vt:lpstr>MÔ HÌNH NGHIỆP VỤ</vt:lpstr>
      <vt:lpstr>Slide 2</vt:lpstr>
      <vt:lpstr>Nội dung chính</vt:lpstr>
      <vt:lpstr>Khái niệm, thuật ngữ</vt:lpstr>
      <vt:lpstr>Khái niệm, thuật ngữ…</vt:lpstr>
      <vt:lpstr>Khái niệm, thuật ngữ…</vt:lpstr>
      <vt:lpstr>Khái niệm, thuật ngữ…</vt:lpstr>
      <vt:lpstr>Khái niệm mô hình nghiệp vụ</vt:lpstr>
      <vt:lpstr>Slide 9</vt:lpstr>
      <vt:lpstr>Giới thiệu</vt:lpstr>
      <vt:lpstr>Ký pháp</vt:lpstr>
      <vt:lpstr>Slide 12</vt:lpstr>
      <vt:lpstr>Giới thiệu</vt:lpstr>
      <vt:lpstr>Các phần tử</vt:lpstr>
      <vt:lpstr>Xây dựng biểu đồ phân rã chức năng</vt:lpstr>
      <vt:lpstr>Quy tắc biểu diễn</vt:lpstr>
      <vt:lpstr>Các dạng biểu đồ</vt:lpstr>
      <vt:lpstr>Xây dựng biểu đồ theo cách từ dưới lên</vt:lpstr>
      <vt:lpstr>Ví dụ</vt:lpstr>
      <vt:lpstr>3. Mô tả chi tiết chức năng lá</vt:lpstr>
      <vt:lpstr>Slide 21</vt:lpstr>
      <vt:lpstr>Giới thiệu</vt:lpstr>
      <vt:lpstr>5. Danh sách hồ sơ dữ liệu sử dụng</vt:lpstr>
      <vt:lpstr>6. Biểu đồ hoạt động</vt:lpstr>
      <vt:lpstr>Vận dụng</vt:lpstr>
      <vt:lpstr>Các bước xây dựng mô hình nghiệp vụ</vt:lpstr>
      <vt:lpstr>1. Lập bảng phân tích</vt:lpstr>
      <vt:lpstr>Ví dụ: Lập bảng phân tích</vt:lpstr>
      <vt:lpstr>Ví dụ: Lập bảng phân tích (tiếp)</vt:lpstr>
      <vt:lpstr>2. Lập biểu đồ ngữ cảnh</vt:lpstr>
      <vt:lpstr>Ví dụ: Biểu đồ ngữ cảnh</vt:lpstr>
      <vt:lpstr>3. Lập danh sách hồ sơ dữ liệu</vt:lpstr>
      <vt:lpstr>Ví dụ: Danh sách hồ sơ dữ liệu</vt:lpstr>
      <vt:lpstr>4. Lập biểu đồ phân rã chức năng</vt:lpstr>
      <vt:lpstr>Ví dụ: Biểu đồ phân rã chức năng</vt:lpstr>
      <vt:lpstr>Ví dụ: Biểu đồ phân rã chức năng (tiếp)</vt:lpstr>
      <vt:lpstr>5. Lập ma trận thực thể - chức năng</vt:lpstr>
      <vt:lpstr>Ví dụ: ma trận thực thể chức năng</vt:lpstr>
      <vt:lpstr>6. Biểu đồ hoạt động</vt:lpstr>
      <vt:lpstr>Ví dụ: Biểu đồ hoạt động </vt:lpstr>
      <vt:lpstr>Slide 41</vt:lpstr>
    </vt:vector>
  </TitlesOfParts>
  <Company>Prive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PHÂN TÍCH HỆ THỐNG</dc:title>
  <dc:creator>NhamCT</dc:creator>
  <cp:lastModifiedBy>HueTT</cp:lastModifiedBy>
  <cp:revision>227</cp:revision>
  <dcterms:created xsi:type="dcterms:W3CDTF">2013-01-19T09:27:16Z</dcterms:created>
  <dcterms:modified xsi:type="dcterms:W3CDTF">2013-08-16T15:03:17Z</dcterms:modified>
</cp:coreProperties>
</file>