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png" ContentType="image/png"/>
  <Override PartName="/ppt/diagrams/colors2.xml" ContentType="application/vnd.openxmlformats-officedocument.drawingml.diagramColors+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 id="2147483698" r:id="rId2"/>
    <p:sldMasterId id="2147483711" r:id="rId3"/>
  </p:sldMasterIdLst>
  <p:notesMasterIdLst>
    <p:notesMasterId r:id="rId33"/>
  </p:notesMasterIdLst>
  <p:sldIdLst>
    <p:sldId id="256" r:id="rId4"/>
    <p:sldId id="289" r:id="rId5"/>
    <p:sldId id="258" r:id="rId6"/>
    <p:sldId id="262" r:id="rId7"/>
    <p:sldId id="283" r:id="rId8"/>
    <p:sldId id="264" r:id="rId9"/>
    <p:sldId id="263" r:id="rId10"/>
    <p:sldId id="284" r:id="rId11"/>
    <p:sldId id="265" r:id="rId12"/>
    <p:sldId id="266" r:id="rId13"/>
    <p:sldId id="268" r:id="rId14"/>
    <p:sldId id="290" r:id="rId15"/>
    <p:sldId id="267" r:id="rId16"/>
    <p:sldId id="271" r:id="rId17"/>
    <p:sldId id="272" r:id="rId18"/>
    <p:sldId id="273" r:id="rId19"/>
    <p:sldId id="274" r:id="rId20"/>
    <p:sldId id="285" r:id="rId21"/>
    <p:sldId id="275" r:id="rId22"/>
    <p:sldId id="287" r:id="rId23"/>
    <p:sldId id="276" r:id="rId24"/>
    <p:sldId id="277" r:id="rId25"/>
    <p:sldId id="278" r:id="rId26"/>
    <p:sldId id="286" r:id="rId27"/>
    <p:sldId id="279" r:id="rId28"/>
    <p:sldId id="288" r:id="rId29"/>
    <p:sldId id="282" r:id="rId30"/>
    <p:sldId id="280" r:id="rId31"/>
    <p:sldId id="261"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6" d="100"/>
          <a:sy n="66" d="100"/>
        </p:scale>
        <p:origin x="-1506" y="-126"/>
      </p:cViewPr>
      <p:guideLst>
        <p:guide orient="horz" pos="2160"/>
        <p:guide pos="2880"/>
      </p:guideLst>
    </p:cSldViewPr>
  </p:slideViewPr>
  <p:notesTextViewPr>
    <p:cViewPr>
      <p:scale>
        <a:sx n="100" d="100"/>
        <a:sy n="100" d="100"/>
      </p:scale>
      <p:origin x="0" y="0"/>
    </p:cViewPr>
  </p:notesTextViewPr>
  <p:notesViewPr>
    <p:cSldViewPr>
      <p:cViewPr varScale="1">
        <p:scale>
          <a:sx n="55" d="100"/>
          <a:sy n="55" d="100"/>
        </p:scale>
        <p:origin x="-290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872C9D-423B-468D-B1B4-EE8B52252C5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E7F33E56-1E4F-4319-B696-9D703A8D0698}">
      <dgm:prSet phldrT="[Text]" custT="1"/>
      <dgm:spPr>
        <a:solidFill>
          <a:srgbClr val="00B050"/>
        </a:solidFill>
      </dgm:spPr>
      <dgm:t>
        <a:bodyPr/>
        <a:lstStyle/>
        <a:p>
          <a:r>
            <a:rPr lang="en-US" sz="1600" b="1" smtClean="0"/>
            <a:t>Quản lý cơ sở bán buôn</a:t>
          </a:r>
          <a:endParaRPr lang="en-US" sz="1600" b="1"/>
        </a:p>
      </dgm:t>
    </dgm:pt>
    <dgm:pt modelId="{8454585A-3B16-41AC-984B-72D640E00EDB}" type="parTrans" cxnId="{F1F0D726-72F1-49EC-831B-5C87F617DAB8}">
      <dgm:prSet/>
      <dgm:spPr/>
      <dgm:t>
        <a:bodyPr/>
        <a:lstStyle/>
        <a:p>
          <a:endParaRPr lang="en-US"/>
        </a:p>
      </dgm:t>
    </dgm:pt>
    <dgm:pt modelId="{B7FEA66F-0671-4DB1-8AE2-81871152FBE5}" type="sibTrans" cxnId="{F1F0D726-72F1-49EC-831B-5C87F617DAB8}">
      <dgm:prSet/>
      <dgm:spPr/>
      <dgm:t>
        <a:bodyPr/>
        <a:lstStyle/>
        <a:p>
          <a:endParaRPr lang="en-US"/>
        </a:p>
      </dgm:t>
    </dgm:pt>
    <dgm:pt modelId="{8FB5DE00-3C5F-450C-8BA2-23E844164B13}">
      <dgm:prSet phldrT="[Text]" custT="1"/>
      <dgm:spPr>
        <a:solidFill>
          <a:srgbClr val="FFC000"/>
        </a:solidFill>
      </dgm:spPr>
      <dgm:t>
        <a:bodyPr/>
        <a:lstStyle/>
        <a:p>
          <a:r>
            <a:rPr lang="en-US" sz="1600" smtClean="0"/>
            <a:t>1. Nhập hàng</a:t>
          </a:r>
          <a:endParaRPr lang="en-US" sz="1600"/>
        </a:p>
      </dgm:t>
    </dgm:pt>
    <dgm:pt modelId="{3562BD87-75D7-4914-A11B-7ED798893C22}" type="parTrans" cxnId="{5BE3ABC8-634C-490E-8DC8-A4FAC2C48226}">
      <dgm:prSet/>
      <dgm:spPr/>
      <dgm:t>
        <a:bodyPr/>
        <a:lstStyle/>
        <a:p>
          <a:endParaRPr lang="en-US"/>
        </a:p>
      </dgm:t>
    </dgm:pt>
    <dgm:pt modelId="{2C8459E5-CD98-4C4B-85C2-CD9306D81AC1}" type="sibTrans" cxnId="{5BE3ABC8-634C-490E-8DC8-A4FAC2C48226}">
      <dgm:prSet/>
      <dgm:spPr/>
      <dgm:t>
        <a:bodyPr/>
        <a:lstStyle/>
        <a:p>
          <a:endParaRPr lang="en-US"/>
        </a:p>
      </dgm:t>
    </dgm:pt>
    <dgm:pt modelId="{F9F59092-9E2E-4063-B63A-1E1DD6170ED7}">
      <dgm:prSet phldrT="[Text]" custT="1"/>
      <dgm:spPr/>
      <dgm:t>
        <a:bodyPr/>
        <a:lstStyle/>
        <a:p>
          <a:pPr algn="l"/>
          <a:r>
            <a:rPr lang="en-US" sz="1300" smtClean="0"/>
            <a:t>1.1. Lập đơn mua hàng</a:t>
          </a:r>
          <a:endParaRPr lang="en-US" sz="1300"/>
        </a:p>
      </dgm:t>
    </dgm:pt>
    <dgm:pt modelId="{729D91EA-E708-4809-854E-1BA50660BBFB}" type="parTrans" cxnId="{2D40AC0C-E5F5-47EF-BFD9-F382B1EDF7FF}">
      <dgm:prSet/>
      <dgm:spPr/>
      <dgm:t>
        <a:bodyPr/>
        <a:lstStyle/>
        <a:p>
          <a:endParaRPr lang="en-US"/>
        </a:p>
      </dgm:t>
    </dgm:pt>
    <dgm:pt modelId="{DFC0065B-1A01-42E1-9C0B-7F28C0081EA2}" type="sibTrans" cxnId="{2D40AC0C-E5F5-47EF-BFD9-F382B1EDF7FF}">
      <dgm:prSet/>
      <dgm:spPr/>
      <dgm:t>
        <a:bodyPr/>
        <a:lstStyle/>
        <a:p>
          <a:endParaRPr lang="en-US"/>
        </a:p>
      </dgm:t>
    </dgm:pt>
    <dgm:pt modelId="{D08EFA36-F0DF-4453-A93B-C4ADDE3BBEBB}">
      <dgm:prSet phldrT="[Text]" custT="1"/>
      <dgm:spPr>
        <a:solidFill>
          <a:srgbClr val="FFC000"/>
        </a:solidFill>
      </dgm:spPr>
      <dgm:t>
        <a:bodyPr/>
        <a:lstStyle/>
        <a:p>
          <a:r>
            <a:rPr lang="en-US" sz="1600" smtClean="0"/>
            <a:t>2. Bán hàng</a:t>
          </a:r>
          <a:endParaRPr lang="en-US" sz="1600"/>
        </a:p>
      </dgm:t>
    </dgm:pt>
    <dgm:pt modelId="{AA087A6D-42EA-412D-AE43-90C0B533DC20}" type="parTrans" cxnId="{70D52CA0-29B1-4204-9C14-FCEE9480E2B9}">
      <dgm:prSet/>
      <dgm:spPr/>
      <dgm:t>
        <a:bodyPr/>
        <a:lstStyle/>
        <a:p>
          <a:endParaRPr lang="en-US"/>
        </a:p>
      </dgm:t>
    </dgm:pt>
    <dgm:pt modelId="{3E9CDD28-CA27-441A-9AE5-C502AC890560}" type="sibTrans" cxnId="{70D52CA0-29B1-4204-9C14-FCEE9480E2B9}">
      <dgm:prSet/>
      <dgm:spPr/>
      <dgm:t>
        <a:bodyPr/>
        <a:lstStyle/>
        <a:p>
          <a:endParaRPr lang="en-US"/>
        </a:p>
      </dgm:t>
    </dgm:pt>
    <dgm:pt modelId="{E3C25D8A-6FCE-47EF-B2DA-A5FC414310A2}">
      <dgm:prSet phldrT="[Text]" custT="1"/>
      <dgm:spPr>
        <a:solidFill>
          <a:srgbClr val="FFC000"/>
        </a:solidFill>
      </dgm:spPr>
      <dgm:t>
        <a:bodyPr/>
        <a:lstStyle/>
        <a:p>
          <a:r>
            <a:rPr lang="en-US" sz="1600" smtClean="0"/>
            <a:t>3. Quản lý nợ</a:t>
          </a:r>
          <a:endParaRPr lang="en-US" sz="1600"/>
        </a:p>
      </dgm:t>
    </dgm:pt>
    <dgm:pt modelId="{EF45DCDB-C126-4C75-9ABA-0A402848E3BD}" type="parTrans" cxnId="{A775C9A2-738B-445D-A48F-0BB4A0851D05}">
      <dgm:prSet/>
      <dgm:spPr/>
      <dgm:t>
        <a:bodyPr/>
        <a:lstStyle/>
        <a:p>
          <a:endParaRPr lang="en-US"/>
        </a:p>
      </dgm:t>
    </dgm:pt>
    <dgm:pt modelId="{FF0CC280-3D5E-4E54-9382-D0177BC7EAA2}" type="sibTrans" cxnId="{A775C9A2-738B-445D-A48F-0BB4A0851D05}">
      <dgm:prSet/>
      <dgm:spPr/>
      <dgm:t>
        <a:bodyPr/>
        <a:lstStyle/>
        <a:p>
          <a:endParaRPr lang="en-US"/>
        </a:p>
      </dgm:t>
    </dgm:pt>
    <dgm:pt modelId="{E12DD5A6-B232-46D1-902F-AD85D2585F00}">
      <dgm:prSet phldrT="[Text]" custT="1"/>
      <dgm:spPr/>
      <dgm:t>
        <a:bodyPr/>
        <a:lstStyle/>
        <a:p>
          <a:pPr algn="l"/>
          <a:r>
            <a:rPr lang="en-US" sz="1300" smtClean="0"/>
            <a:t>1.2. Viết phiếu nhập kho</a:t>
          </a:r>
        </a:p>
      </dgm:t>
    </dgm:pt>
    <dgm:pt modelId="{08FE5F78-A894-463F-8F60-0F5E3DFA9B96}" type="parTrans" cxnId="{1733EBA3-E31E-402F-80B9-1A944899EF9F}">
      <dgm:prSet/>
      <dgm:spPr/>
      <dgm:t>
        <a:bodyPr/>
        <a:lstStyle/>
        <a:p>
          <a:endParaRPr lang="en-US"/>
        </a:p>
      </dgm:t>
    </dgm:pt>
    <dgm:pt modelId="{ED11D34C-9EE1-4842-8CED-F18BC11C31EA}" type="sibTrans" cxnId="{1733EBA3-E31E-402F-80B9-1A944899EF9F}">
      <dgm:prSet/>
      <dgm:spPr/>
      <dgm:t>
        <a:bodyPr/>
        <a:lstStyle/>
        <a:p>
          <a:endParaRPr lang="en-US"/>
        </a:p>
      </dgm:t>
    </dgm:pt>
    <dgm:pt modelId="{AE9E26CB-3717-49A8-B37B-C3D4B29B86A6}">
      <dgm:prSet phldrT="[Text]" custT="1"/>
      <dgm:spPr/>
      <dgm:t>
        <a:bodyPr/>
        <a:lstStyle/>
        <a:p>
          <a:pPr algn="l"/>
          <a:r>
            <a:rPr lang="en-US" sz="1300" smtClean="0"/>
            <a:t>1.3. Viết séc chuyển khoản</a:t>
          </a:r>
        </a:p>
      </dgm:t>
    </dgm:pt>
    <dgm:pt modelId="{7A83F19B-84E3-4411-908A-1FB84F642F69}" type="parTrans" cxnId="{AC4E884E-47EE-41E0-ACF3-67DC4FD715D0}">
      <dgm:prSet/>
      <dgm:spPr/>
      <dgm:t>
        <a:bodyPr/>
        <a:lstStyle/>
        <a:p>
          <a:endParaRPr lang="en-US"/>
        </a:p>
      </dgm:t>
    </dgm:pt>
    <dgm:pt modelId="{A1121B06-53A7-4261-80F0-C211F8873367}" type="sibTrans" cxnId="{AC4E884E-47EE-41E0-ACF3-67DC4FD715D0}">
      <dgm:prSet/>
      <dgm:spPr/>
      <dgm:t>
        <a:bodyPr/>
        <a:lstStyle/>
        <a:p>
          <a:endParaRPr lang="en-US"/>
        </a:p>
      </dgm:t>
    </dgm:pt>
    <dgm:pt modelId="{95C72D61-E848-4150-8DEB-4D5DE99AA7E8}">
      <dgm:prSet phldrT="[Text]" custT="1"/>
      <dgm:spPr/>
      <dgm:t>
        <a:bodyPr/>
        <a:lstStyle/>
        <a:p>
          <a:pPr algn="l"/>
          <a:r>
            <a:rPr lang="en-US" sz="1300" smtClean="0"/>
            <a:t>2.1. Nhận đơn đặt hàng</a:t>
          </a:r>
        </a:p>
      </dgm:t>
    </dgm:pt>
    <dgm:pt modelId="{27B5BC63-FE9E-42B2-ACE8-49E8FBDD22FD}" type="parTrans" cxnId="{4D1842A7-7945-45C3-8FDC-D92ED28324A4}">
      <dgm:prSet/>
      <dgm:spPr/>
      <dgm:t>
        <a:bodyPr/>
        <a:lstStyle/>
        <a:p>
          <a:endParaRPr lang="en-US"/>
        </a:p>
      </dgm:t>
    </dgm:pt>
    <dgm:pt modelId="{86D91FE2-3DC2-420C-B51C-3B913DE48F3A}" type="sibTrans" cxnId="{4D1842A7-7945-45C3-8FDC-D92ED28324A4}">
      <dgm:prSet/>
      <dgm:spPr/>
      <dgm:t>
        <a:bodyPr/>
        <a:lstStyle/>
        <a:p>
          <a:endParaRPr lang="en-US"/>
        </a:p>
      </dgm:t>
    </dgm:pt>
    <dgm:pt modelId="{286A9F1B-9B99-40C2-A9D9-D38874E00ACB}">
      <dgm:prSet phldrT="[Text]" custT="1"/>
      <dgm:spPr/>
      <dgm:t>
        <a:bodyPr/>
        <a:lstStyle/>
        <a:p>
          <a:pPr algn="l"/>
          <a:r>
            <a:rPr lang="en-US" sz="1300" smtClean="0"/>
            <a:t>2.2. Viết phiếu xuất kho</a:t>
          </a:r>
        </a:p>
      </dgm:t>
    </dgm:pt>
    <dgm:pt modelId="{C853FA5E-49DD-43E6-8609-D7A87D4BAB2A}" type="parTrans" cxnId="{E66E4DFA-2D0D-479F-B392-C80428087916}">
      <dgm:prSet/>
      <dgm:spPr/>
      <dgm:t>
        <a:bodyPr/>
        <a:lstStyle/>
        <a:p>
          <a:endParaRPr lang="en-US"/>
        </a:p>
      </dgm:t>
    </dgm:pt>
    <dgm:pt modelId="{8AA93BC3-07E9-450D-92B4-74CBA211EF5E}" type="sibTrans" cxnId="{E66E4DFA-2D0D-479F-B392-C80428087916}">
      <dgm:prSet/>
      <dgm:spPr/>
      <dgm:t>
        <a:bodyPr/>
        <a:lstStyle/>
        <a:p>
          <a:endParaRPr lang="en-US"/>
        </a:p>
      </dgm:t>
    </dgm:pt>
    <dgm:pt modelId="{E4F75EB4-4BC3-4B9F-89FC-A3E75246026F}">
      <dgm:prSet phldrT="[Text]" custT="1"/>
      <dgm:spPr/>
      <dgm:t>
        <a:bodyPr/>
        <a:lstStyle/>
        <a:p>
          <a:pPr algn="l"/>
          <a:r>
            <a:rPr lang="en-US" sz="1300" smtClean="0"/>
            <a:t>2.3. Viết phiếu thu</a:t>
          </a:r>
        </a:p>
      </dgm:t>
    </dgm:pt>
    <dgm:pt modelId="{3D56E9B3-6052-4000-BA6E-9988AAD7D30D}" type="parTrans" cxnId="{C9AEE262-8F4C-4C4D-BFB8-5195B76E0A48}">
      <dgm:prSet/>
      <dgm:spPr/>
      <dgm:t>
        <a:bodyPr/>
        <a:lstStyle/>
        <a:p>
          <a:endParaRPr lang="en-US"/>
        </a:p>
      </dgm:t>
    </dgm:pt>
    <dgm:pt modelId="{2F5455FC-AA68-4F46-95C1-23820AD22A40}" type="sibTrans" cxnId="{C9AEE262-8F4C-4C4D-BFB8-5195B76E0A48}">
      <dgm:prSet/>
      <dgm:spPr/>
      <dgm:t>
        <a:bodyPr/>
        <a:lstStyle/>
        <a:p>
          <a:endParaRPr lang="en-US"/>
        </a:p>
      </dgm:t>
    </dgm:pt>
    <dgm:pt modelId="{ACFE8BBC-3781-48A3-9F15-3AB002EEF668}">
      <dgm:prSet phldrT="[Text]" custT="1"/>
      <dgm:spPr/>
      <dgm:t>
        <a:bodyPr/>
        <a:lstStyle/>
        <a:p>
          <a:pPr algn="l"/>
          <a:r>
            <a:rPr lang="en-US" sz="1300" smtClean="0"/>
            <a:t>3.1. Gửi giấy nhắc thanh toán nợ</a:t>
          </a:r>
        </a:p>
      </dgm:t>
    </dgm:pt>
    <dgm:pt modelId="{853280D2-BD7C-488E-8F4D-A3A975224450}" type="parTrans" cxnId="{6E5295A3-3900-4D1C-8EA2-35E761079D5A}">
      <dgm:prSet/>
      <dgm:spPr/>
      <dgm:t>
        <a:bodyPr/>
        <a:lstStyle/>
        <a:p>
          <a:endParaRPr lang="en-US"/>
        </a:p>
      </dgm:t>
    </dgm:pt>
    <dgm:pt modelId="{A01A8308-4FF2-49B2-9F97-FF52DD2D4119}" type="sibTrans" cxnId="{6E5295A3-3900-4D1C-8EA2-35E761079D5A}">
      <dgm:prSet/>
      <dgm:spPr/>
      <dgm:t>
        <a:bodyPr/>
        <a:lstStyle/>
        <a:p>
          <a:endParaRPr lang="en-US"/>
        </a:p>
      </dgm:t>
    </dgm:pt>
    <dgm:pt modelId="{711C158B-8DB2-4B83-BEF8-6D1708C32950}" type="pres">
      <dgm:prSet presAssocID="{16872C9D-423B-468D-B1B4-EE8B52252C50}" presName="hierChild1" presStyleCnt="0">
        <dgm:presLayoutVars>
          <dgm:orgChart val="1"/>
          <dgm:chPref val="1"/>
          <dgm:dir/>
          <dgm:animOne val="branch"/>
          <dgm:animLvl val="lvl"/>
          <dgm:resizeHandles/>
        </dgm:presLayoutVars>
      </dgm:prSet>
      <dgm:spPr/>
      <dgm:t>
        <a:bodyPr/>
        <a:lstStyle/>
        <a:p>
          <a:endParaRPr lang="en-US"/>
        </a:p>
      </dgm:t>
    </dgm:pt>
    <dgm:pt modelId="{D0DB5CFD-76B7-4FDA-ADC3-D75619F3CC7C}" type="pres">
      <dgm:prSet presAssocID="{E7F33E56-1E4F-4319-B696-9D703A8D0698}" presName="hierRoot1" presStyleCnt="0">
        <dgm:presLayoutVars>
          <dgm:hierBranch val="init"/>
        </dgm:presLayoutVars>
      </dgm:prSet>
      <dgm:spPr/>
    </dgm:pt>
    <dgm:pt modelId="{62B54959-3597-4ACD-B31B-1F04727447CF}" type="pres">
      <dgm:prSet presAssocID="{E7F33E56-1E4F-4319-B696-9D703A8D0698}" presName="rootComposite1" presStyleCnt="0"/>
      <dgm:spPr/>
    </dgm:pt>
    <dgm:pt modelId="{99BC57CF-A6CE-4B15-AC46-BF181A8C96C2}" type="pres">
      <dgm:prSet presAssocID="{E7F33E56-1E4F-4319-B696-9D703A8D0698}" presName="rootText1" presStyleLbl="node0" presStyleIdx="0" presStyleCnt="1" custScaleX="282525">
        <dgm:presLayoutVars>
          <dgm:chPref val="3"/>
        </dgm:presLayoutVars>
      </dgm:prSet>
      <dgm:spPr/>
      <dgm:t>
        <a:bodyPr/>
        <a:lstStyle/>
        <a:p>
          <a:endParaRPr lang="en-US"/>
        </a:p>
      </dgm:t>
    </dgm:pt>
    <dgm:pt modelId="{E17CB417-1F54-4175-85C0-2AE424DF07D6}" type="pres">
      <dgm:prSet presAssocID="{E7F33E56-1E4F-4319-B696-9D703A8D0698}" presName="rootConnector1" presStyleLbl="node1" presStyleIdx="0" presStyleCnt="0"/>
      <dgm:spPr/>
      <dgm:t>
        <a:bodyPr/>
        <a:lstStyle/>
        <a:p>
          <a:endParaRPr lang="en-US"/>
        </a:p>
      </dgm:t>
    </dgm:pt>
    <dgm:pt modelId="{2FCA8AEB-50E5-4240-83FE-A4288B867F8A}" type="pres">
      <dgm:prSet presAssocID="{E7F33E56-1E4F-4319-B696-9D703A8D0698}" presName="hierChild2" presStyleCnt="0"/>
      <dgm:spPr/>
    </dgm:pt>
    <dgm:pt modelId="{8440D671-D2F8-4A6A-889D-15DE54E9F194}" type="pres">
      <dgm:prSet presAssocID="{3562BD87-75D7-4914-A11B-7ED798893C22}" presName="Name37" presStyleLbl="parChTrans1D2" presStyleIdx="0" presStyleCnt="3"/>
      <dgm:spPr/>
      <dgm:t>
        <a:bodyPr/>
        <a:lstStyle/>
        <a:p>
          <a:endParaRPr lang="en-US"/>
        </a:p>
      </dgm:t>
    </dgm:pt>
    <dgm:pt modelId="{66A409C8-4931-465A-A3EF-1EAE557A2FD1}" type="pres">
      <dgm:prSet presAssocID="{8FB5DE00-3C5F-450C-8BA2-23E844164B13}" presName="hierRoot2" presStyleCnt="0">
        <dgm:presLayoutVars>
          <dgm:hierBranch val="init"/>
        </dgm:presLayoutVars>
      </dgm:prSet>
      <dgm:spPr/>
    </dgm:pt>
    <dgm:pt modelId="{696C15E4-F503-4D64-8EF0-F89968B82223}" type="pres">
      <dgm:prSet presAssocID="{8FB5DE00-3C5F-450C-8BA2-23E844164B13}" presName="rootComposite" presStyleCnt="0"/>
      <dgm:spPr/>
    </dgm:pt>
    <dgm:pt modelId="{D2A94616-42E6-46F7-8AD3-31ABC7350598}" type="pres">
      <dgm:prSet presAssocID="{8FB5DE00-3C5F-450C-8BA2-23E844164B13}" presName="rootText" presStyleLbl="node2" presStyleIdx="0" presStyleCnt="3" custScaleX="230604">
        <dgm:presLayoutVars>
          <dgm:chPref val="3"/>
        </dgm:presLayoutVars>
      </dgm:prSet>
      <dgm:spPr/>
      <dgm:t>
        <a:bodyPr/>
        <a:lstStyle/>
        <a:p>
          <a:endParaRPr lang="en-US"/>
        </a:p>
      </dgm:t>
    </dgm:pt>
    <dgm:pt modelId="{9C49EAC6-A61A-49D2-A067-6F8BF28EF79B}" type="pres">
      <dgm:prSet presAssocID="{8FB5DE00-3C5F-450C-8BA2-23E844164B13}" presName="rootConnector" presStyleLbl="node2" presStyleIdx="0" presStyleCnt="3"/>
      <dgm:spPr/>
      <dgm:t>
        <a:bodyPr/>
        <a:lstStyle/>
        <a:p>
          <a:endParaRPr lang="en-US"/>
        </a:p>
      </dgm:t>
    </dgm:pt>
    <dgm:pt modelId="{D86CA84F-7F23-44FC-BEED-61D9292AA0F3}" type="pres">
      <dgm:prSet presAssocID="{8FB5DE00-3C5F-450C-8BA2-23E844164B13}" presName="hierChild4" presStyleCnt="0"/>
      <dgm:spPr/>
    </dgm:pt>
    <dgm:pt modelId="{439321CD-1689-47FE-B344-4D364EC535F9}" type="pres">
      <dgm:prSet presAssocID="{729D91EA-E708-4809-854E-1BA50660BBFB}" presName="Name37" presStyleLbl="parChTrans1D3" presStyleIdx="0" presStyleCnt="7"/>
      <dgm:spPr/>
      <dgm:t>
        <a:bodyPr/>
        <a:lstStyle/>
        <a:p>
          <a:endParaRPr lang="en-US"/>
        </a:p>
      </dgm:t>
    </dgm:pt>
    <dgm:pt modelId="{96FCCFF6-6846-4B46-AC05-A13A9E6F78D8}" type="pres">
      <dgm:prSet presAssocID="{F9F59092-9E2E-4063-B63A-1E1DD6170ED7}" presName="hierRoot2" presStyleCnt="0">
        <dgm:presLayoutVars>
          <dgm:hierBranch val="init"/>
        </dgm:presLayoutVars>
      </dgm:prSet>
      <dgm:spPr/>
    </dgm:pt>
    <dgm:pt modelId="{F08C2215-9917-4716-A2CD-DCF696758592}" type="pres">
      <dgm:prSet presAssocID="{F9F59092-9E2E-4063-B63A-1E1DD6170ED7}" presName="rootComposite" presStyleCnt="0"/>
      <dgm:spPr/>
    </dgm:pt>
    <dgm:pt modelId="{475B2BAC-2BB5-4EF7-8863-F66E1B746041}" type="pres">
      <dgm:prSet presAssocID="{F9F59092-9E2E-4063-B63A-1E1DD6170ED7}" presName="rootText" presStyleLbl="node3" presStyleIdx="0" presStyleCnt="7" custScaleX="193521">
        <dgm:presLayoutVars>
          <dgm:chPref val="3"/>
        </dgm:presLayoutVars>
      </dgm:prSet>
      <dgm:spPr/>
      <dgm:t>
        <a:bodyPr/>
        <a:lstStyle/>
        <a:p>
          <a:endParaRPr lang="en-US"/>
        </a:p>
      </dgm:t>
    </dgm:pt>
    <dgm:pt modelId="{ECCE9EF3-E19C-4A2C-8438-A17045C23A2A}" type="pres">
      <dgm:prSet presAssocID="{F9F59092-9E2E-4063-B63A-1E1DD6170ED7}" presName="rootConnector" presStyleLbl="node3" presStyleIdx="0" presStyleCnt="7"/>
      <dgm:spPr/>
      <dgm:t>
        <a:bodyPr/>
        <a:lstStyle/>
        <a:p>
          <a:endParaRPr lang="en-US"/>
        </a:p>
      </dgm:t>
    </dgm:pt>
    <dgm:pt modelId="{E8B377F1-F35D-4FB5-BAE9-6019EB816503}" type="pres">
      <dgm:prSet presAssocID="{F9F59092-9E2E-4063-B63A-1E1DD6170ED7}" presName="hierChild4" presStyleCnt="0"/>
      <dgm:spPr/>
    </dgm:pt>
    <dgm:pt modelId="{16912CF1-F87F-4483-A561-539513F47685}" type="pres">
      <dgm:prSet presAssocID="{F9F59092-9E2E-4063-B63A-1E1DD6170ED7}" presName="hierChild5" presStyleCnt="0"/>
      <dgm:spPr/>
    </dgm:pt>
    <dgm:pt modelId="{94332323-C9A2-4442-A1B4-A32B171DCC0C}" type="pres">
      <dgm:prSet presAssocID="{08FE5F78-A894-463F-8F60-0F5E3DFA9B96}" presName="Name37" presStyleLbl="parChTrans1D3" presStyleIdx="1" presStyleCnt="7"/>
      <dgm:spPr/>
      <dgm:t>
        <a:bodyPr/>
        <a:lstStyle/>
        <a:p>
          <a:endParaRPr lang="en-US"/>
        </a:p>
      </dgm:t>
    </dgm:pt>
    <dgm:pt modelId="{8C1BC202-DD97-4061-AC93-C018B43635DB}" type="pres">
      <dgm:prSet presAssocID="{E12DD5A6-B232-46D1-902F-AD85D2585F00}" presName="hierRoot2" presStyleCnt="0">
        <dgm:presLayoutVars>
          <dgm:hierBranch val="init"/>
        </dgm:presLayoutVars>
      </dgm:prSet>
      <dgm:spPr/>
    </dgm:pt>
    <dgm:pt modelId="{D4AFC6B3-8FC9-4938-99F0-05278F2B3E1F}" type="pres">
      <dgm:prSet presAssocID="{E12DD5A6-B232-46D1-902F-AD85D2585F00}" presName="rootComposite" presStyleCnt="0"/>
      <dgm:spPr/>
    </dgm:pt>
    <dgm:pt modelId="{DEDC631A-0B04-490C-8348-074A6993AA32}" type="pres">
      <dgm:prSet presAssocID="{E12DD5A6-B232-46D1-902F-AD85D2585F00}" presName="rootText" presStyleLbl="node3" presStyleIdx="1" presStyleCnt="7" custScaleX="194657">
        <dgm:presLayoutVars>
          <dgm:chPref val="3"/>
        </dgm:presLayoutVars>
      </dgm:prSet>
      <dgm:spPr/>
      <dgm:t>
        <a:bodyPr/>
        <a:lstStyle/>
        <a:p>
          <a:endParaRPr lang="en-US"/>
        </a:p>
      </dgm:t>
    </dgm:pt>
    <dgm:pt modelId="{CBB18A28-04C9-4649-8D9F-FF22F5B2B546}" type="pres">
      <dgm:prSet presAssocID="{E12DD5A6-B232-46D1-902F-AD85D2585F00}" presName="rootConnector" presStyleLbl="node3" presStyleIdx="1" presStyleCnt="7"/>
      <dgm:spPr/>
      <dgm:t>
        <a:bodyPr/>
        <a:lstStyle/>
        <a:p>
          <a:endParaRPr lang="en-US"/>
        </a:p>
      </dgm:t>
    </dgm:pt>
    <dgm:pt modelId="{4AE9BA75-17E8-44CD-846C-F46B30BB6797}" type="pres">
      <dgm:prSet presAssocID="{E12DD5A6-B232-46D1-902F-AD85D2585F00}" presName="hierChild4" presStyleCnt="0"/>
      <dgm:spPr/>
    </dgm:pt>
    <dgm:pt modelId="{CF65F863-28BD-4A19-BF99-96FEAD61CC92}" type="pres">
      <dgm:prSet presAssocID="{E12DD5A6-B232-46D1-902F-AD85D2585F00}" presName="hierChild5" presStyleCnt="0"/>
      <dgm:spPr/>
    </dgm:pt>
    <dgm:pt modelId="{F42CF44D-04D3-472A-B4B0-D8B8D6AC51BA}" type="pres">
      <dgm:prSet presAssocID="{7A83F19B-84E3-4411-908A-1FB84F642F69}" presName="Name37" presStyleLbl="parChTrans1D3" presStyleIdx="2" presStyleCnt="7"/>
      <dgm:spPr/>
      <dgm:t>
        <a:bodyPr/>
        <a:lstStyle/>
        <a:p>
          <a:endParaRPr lang="en-US"/>
        </a:p>
      </dgm:t>
    </dgm:pt>
    <dgm:pt modelId="{FAC33EB1-62F6-4137-9DD2-08EE55465FFE}" type="pres">
      <dgm:prSet presAssocID="{AE9E26CB-3717-49A8-B37B-C3D4B29B86A6}" presName="hierRoot2" presStyleCnt="0">
        <dgm:presLayoutVars>
          <dgm:hierBranch val="init"/>
        </dgm:presLayoutVars>
      </dgm:prSet>
      <dgm:spPr/>
    </dgm:pt>
    <dgm:pt modelId="{6B241317-FD2B-4F39-AACB-EEC94CA40721}" type="pres">
      <dgm:prSet presAssocID="{AE9E26CB-3717-49A8-B37B-C3D4B29B86A6}" presName="rootComposite" presStyleCnt="0"/>
      <dgm:spPr/>
    </dgm:pt>
    <dgm:pt modelId="{FCE1A653-6085-4853-9980-5035E3972930}" type="pres">
      <dgm:prSet presAssocID="{AE9E26CB-3717-49A8-B37B-C3D4B29B86A6}" presName="rootText" presStyleLbl="node3" presStyleIdx="2" presStyleCnt="7" custScaleX="190303">
        <dgm:presLayoutVars>
          <dgm:chPref val="3"/>
        </dgm:presLayoutVars>
      </dgm:prSet>
      <dgm:spPr/>
      <dgm:t>
        <a:bodyPr/>
        <a:lstStyle/>
        <a:p>
          <a:endParaRPr lang="en-US"/>
        </a:p>
      </dgm:t>
    </dgm:pt>
    <dgm:pt modelId="{A73574BD-CBDB-475E-A65B-44449AD955A6}" type="pres">
      <dgm:prSet presAssocID="{AE9E26CB-3717-49A8-B37B-C3D4B29B86A6}" presName="rootConnector" presStyleLbl="node3" presStyleIdx="2" presStyleCnt="7"/>
      <dgm:spPr/>
      <dgm:t>
        <a:bodyPr/>
        <a:lstStyle/>
        <a:p>
          <a:endParaRPr lang="en-US"/>
        </a:p>
      </dgm:t>
    </dgm:pt>
    <dgm:pt modelId="{6F50DD98-2B2D-4A46-84EB-255921BFB233}" type="pres">
      <dgm:prSet presAssocID="{AE9E26CB-3717-49A8-B37B-C3D4B29B86A6}" presName="hierChild4" presStyleCnt="0"/>
      <dgm:spPr/>
    </dgm:pt>
    <dgm:pt modelId="{B38C0D6F-B973-49C9-8FD4-8312C47C45DD}" type="pres">
      <dgm:prSet presAssocID="{AE9E26CB-3717-49A8-B37B-C3D4B29B86A6}" presName="hierChild5" presStyleCnt="0"/>
      <dgm:spPr/>
    </dgm:pt>
    <dgm:pt modelId="{82526446-C37D-43DE-B059-49164D246199}" type="pres">
      <dgm:prSet presAssocID="{8FB5DE00-3C5F-450C-8BA2-23E844164B13}" presName="hierChild5" presStyleCnt="0"/>
      <dgm:spPr/>
    </dgm:pt>
    <dgm:pt modelId="{62E5109C-E6F6-4BEC-B85D-97606E6EFD5C}" type="pres">
      <dgm:prSet presAssocID="{AA087A6D-42EA-412D-AE43-90C0B533DC20}" presName="Name37" presStyleLbl="parChTrans1D2" presStyleIdx="1" presStyleCnt="3"/>
      <dgm:spPr/>
      <dgm:t>
        <a:bodyPr/>
        <a:lstStyle/>
        <a:p>
          <a:endParaRPr lang="en-US"/>
        </a:p>
      </dgm:t>
    </dgm:pt>
    <dgm:pt modelId="{392A63E8-D1DB-4733-BBF0-77E825CB8FD4}" type="pres">
      <dgm:prSet presAssocID="{D08EFA36-F0DF-4453-A93B-C4ADDE3BBEBB}" presName="hierRoot2" presStyleCnt="0">
        <dgm:presLayoutVars>
          <dgm:hierBranch val="init"/>
        </dgm:presLayoutVars>
      </dgm:prSet>
      <dgm:spPr/>
    </dgm:pt>
    <dgm:pt modelId="{96B579A3-386C-4514-887C-BE9B1DA6794E}" type="pres">
      <dgm:prSet presAssocID="{D08EFA36-F0DF-4453-A93B-C4ADDE3BBEBB}" presName="rootComposite" presStyleCnt="0"/>
      <dgm:spPr/>
    </dgm:pt>
    <dgm:pt modelId="{EDEE013F-3EF7-46B0-9591-B4D3BA9E78F6}" type="pres">
      <dgm:prSet presAssocID="{D08EFA36-F0DF-4453-A93B-C4ADDE3BBEBB}" presName="rootText" presStyleLbl="node2" presStyleIdx="1" presStyleCnt="3" custScaleX="244313">
        <dgm:presLayoutVars>
          <dgm:chPref val="3"/>
        </dgm:presLayoutVars>
      </dgm:prSet>
      <dgm:spPr/>
      <dgm:t>
        <a:bodyPr/>
        <a:lstStyle/>
        <a:p>
          <a:endParaRPr lang="en-US"/>
        </a:p>
      </dgm:t>
    </dgm:pt>
    <dgm:pt modelId="{6B367C79-08CB-402E-A9A0-0A7E0A029AD0}" type="pres">
      <dgm:prSet presAssocID="{D08EFA36-F0DF-4453-A93B-C4ADDE3BBEBB}" presName="rootConnector" presStyleLbl="node2" presStyleIdx="1" presStyleCnt="3"/>
      <dgm:spPr/>
      <dgm:t>
        <a:bodyPr/>
        <a:lstStyle/>
        <a:p>
          <a:endParaRPr lang="en-US"/>
        </a:p>
      </dgm:t>
    </dgm:pt>
    <dgm:pt modelId="{6EC29C49-A537-4BAB-8DF7-F286536CBFB4}" type="pres">
      <dgm:prSet presAssocID="{D08EFA36-F0DF-4453-A93B-C4ADDE3BBEBB}" presName="hierChild4" presStyleCnt="0"/>
      <dgm:spPr/>
    </dgm:pt>
    <dgm:pt modelId="{1DF5FE67-722D-45AE-BDE0-2972764C98E4}" type="pres">
      <dgm:prSet presAssocID="{27B5BC63-FE9E-42B2-ACE8-49E8FBDD22FD}" presName="Name37" presStyleLbl="parChTrans1D3" presStyleIdx="3" presStyleCnt="7"/>
      <dgm:spPr/>
      <dgm:t>
        <a:bodyPr/>
        <a:lstStyle/>
        <a:p>
          <a:endParaRPr lang="en-US"/>
        </a:p>
      </dgm:t>
    </dgm:pt>
    <dgm:pt modelId="{2E5B40C6-F408-4331-B270-85BFAE00E1A6}" type="pres">
      <dgm:prSet presAssocID="{95C72D61-E848-4150-8DEB-4D5DE99AA7E8}" presName="hierRoot2" presStyleCnt="0">
        <dgm:presLayoutVars>
          <dgm:hierBranch val="init"/>
        </dgm:presLayoutVars>
      </dgm:prSet>
      <dgm:spPr/>
    </dgm:pt>
    <dgm:pt modelId="{4F01960E-DBE2-4103-9E40-5992B04ABE2A}" type="pres">
      <dgm:prSet presAssocID="{95C72D61-E848-4150-8DEB-4D5DE99AA7E8}" presName="rootComposite" presStyleCnt="0"/>
      <dgm:spPr/>
    </dgm:pt>
    <dgm:pt modelId="{23529C24-0E53-4C39-89A8-DA4BD794DEA4}" type="pres">
      <dgm:prSet presAssocID="{95C72D61-E848-4150-8DEB-4D5DE99AA7E8}" presName="rootText" presStyleLbl="node3" presStyleIdx="3" presStyleCnt="7" custScaleX="177853">
        <dgm:presLayoutVars>
          <dgm:chPref val="3"/>
        </dgm:presLayoutVars>
      </dgm:prSet>
      <dgm:spPr/>
      <dgm:t>
        <a:bodyPr/>
        <a:lstStyle/>
        <a:p>
          <a:endParaRPr lang="en-US"/>
        </a:p>
      </dgm:t>
    </dgm:pt>
    <dgm:pt modelId="{80D5F073-C984-441C-A908-10B81992C3C8}" type="pres">
      <dgm:prSet presAssocID="{95C72D61-E848-4150-8DEB-4D5DE99AA7E8}" presName="rootConnector" presStyleLbl="node3" presStyleIdx="3" presStyleCnt="7"/>
      <dgm:spPr/>
      <dgm:t>
        <a:bodyPr/>
        <a:lstStyle/>
        <a:p>
          <a:endParaRPr lang="en-US"/>
        </a:p>
      </dgm:t>
    </dgm:pt>
    <dgm:pt modelId="{BF7563BD-7894-4CC9-86FF-3265EC588115}" type="pres">
      <dgm:prSet presAssocID="{95C72D61-E848-4150-8DEB-4D5DE99AA7E8}" presName="hierChild4" presStyleCnt="0"/>
      <dgm:spPr/>
    </dgm:pt>
    <dgm:pt modelId="{8F521CEA-BAAA-4018-9B4A-6DE736A949DC}" type="pres">
      <dgm:prSet presAssocID="{95C72D61-E848-4150-8DEB-4D5DE99AA7E8}" presName="hierChild5" presStyleCnt="0"/>
      <dgm:spPr/>
    </dgm:pt>
    <dgm:pt modelId="{2E18F3AD-5A37-4F04-9E89-71B09E3B27CB}" type="pres">
      <dgm:prSet presAssocID="{C853FA5E-49DD-43E6-8609-D7A87D4BAB2A}" presName="Name37" presStyleLbl="parChTrans1D3" presStyleIdx="4" presStyleCnt="7"/>
      <dgm:spPr/>
      <dgm:t>
        <a:bodyPr/>
        <a:lstStyle/>
        <a:p>
          <a:endParaRPr lang="en-US"/>
        </a:p>
      </dgm:t>
    </dgm:pt>
    <dgm:pt modelId="{D8153819-74A1-4B66-9606-2AE8DC82A293}" type="pres">
      <dgm:prSet presAssocID="{286A9F1B-9B99-40C2-A9D9-D38874E00ACB}" presName="hierRoot2" presStyleCnt="0">
        <dgm:presLayoutVars>
          <dgm:hierBranch val="init"/>
        </dgm:presLayoutVars>
      </dgm:prSet>
      <dgm:spPr/>
    </dgm:pt>
    <dgm:pt modelId="{BB4A8264-DD49-43A9-AD4D-80CA9B5578A2}" type="pres">
      <dgm:prSet presAssocID="{286A9F1B-9B99-40C2-A9D9-D38874E00ACB}" presName="rootComposite" presStyleCnt="0"/>
      <dgm:spPr/>
    </dgm:pt>
    <dgm:pt modelId="{26497AF1-B10C-47CE-8819-0369DB48DFFB}" type="pres">
      <dgm:prSet presAssocID="{286A9F1B-9B99-40C2-A9D9-D38874E00ACB}" presName="rootText" presStyleLbl="node3" presStyleIdx="4" presStyleCnt="7" custScaleX="177853">
        <dgm:presLayoutVars>
          <dgm:chPref val="3"/>
        </dgm:presLayoutVars>
      </dgm:prSet>
      <dgm:spPr/>
      <dgm:t>
        <a:bodyPr/>
        <a:lstStyle/>
        <a:p>
          <a:endParaRPr lang="en-US"/>
        </a:p>
      </dgm:t>
    </dgm:pt>
    <dgm:pt modelId="{3D4BC7E2-4FEA-4F91-AE32-12AEFB33F09A}" type="pres">
      <dgm:prSet presAssocID="{286A9F1B-9B99-40C2-A9D9-D38874E00ACB}" presName="rootConnector" presStyleLbl="node3" presStyleIdx="4" presStyleCnt="7"/>
      <dgm:spPr/>
      <dgm:t>
        <a:bodyPr/>
        <a:lstStyle/>
        <a:p>
          <a:endParaRPr lang="en-US"/>
        </a:p>
      </dgm:t>
    </dgm:pt>
    <dgm:pt modelId="{AAD10D96-18C6-4AB7-8DD0-5A428E885607}" type="pres">
      <dgm:prSet presAssocID="{286A9F1B-9B99-40C2-A9D9-D38874E00ACB}" presName="hierChild4" presStyleCnt="0"/>
      <dgm:spPr/>
    </dgm:pt>
    <dgm:pt modelId="{BFE38362-1A23-4FDC-AF1E-EDA2DA4BBC50}" type="pres">
      <dgm:prSet presAssocID="{286A9F1B-9B99-40C2-A9D9-D38874E00ACB}" presName="hierChild5" presStyleCnt="0"/>
      <dgm:spPr/>
    </dgm:pt>
    <dgm:pt modelId="{6D2BC9C5-4AF1-4594-9CF9-BF647A8EB549}" type="pres">
      <dgm:prSet presAssocID="{3D56E9B3-6052-4000-BA6E-9988AAD7D30D}" presName="Name37" presStyleLbl="parChTrans1D3" presStyleIdx="5" presStyleCnt="7"/>
      <dgm:spPr/>
      <dgm:t>
        <a:bodyPr/>
        <a:lstStyle/>
        <a:p>
          <a:endParaRPr lang="en-US"/>
        </a:p>
      </dgm:t>
    </dgm:pt>
    <dgm:pt modelId="{07C29EDB-EBF8-4F36-B007-770C284A34F1}" type="pres">
      <dgm:prSet presAssocID="{E4F75EB4-4BC3-4B9F-89FC-A3E75246026F}" presName="hierRoot2" presStyleCnt="0">
        <dgm:presLayoutVars>
          <dgm:hierBranch val="init"/>
        </dgm:presLayoutVars>
      </dgm:prSet>
      <dgm:spPr/>
    </dgm:pt>
    <dgm:pt modelId="{56F3EA48-A112-49D2-9EBE-B3941714655A}" type="pres">
      <dgm:prSet presAssocID="{E4F75EB4-4BC3-4B9F-89FC-A3E75246026F}" presName="rootComposite" presStyleCnt="0"/>
      <dgm:spPr/>
    </dgm:pt>
    <dgm:pt modelId="{635052B6-A340-40A9-8A82-CA2814ECFEB7}" type="pres">
      <dgm:prSet presAssocID="{E4F75EB4-4BC3-4B9F-89FC-A3E75246026F}" presName="rootText" presStyleLbl="node3" presStyleIdx="5" presStyleCnt="7" custScaleX="177853">
        <dgm:presLayoutVars>
          <dgm:chPref val="3"/>
        </dgm:presLayoutVars>
      </dgm:prSet>
      <dgm:spPr/>
      <dgm:t>
        <a:bodyPr/>
        <a:lstStyle/>
        <a:p>
          <a:endParaRPr lang="en-US"/>
        </a:p>
      </dgm:t>
    </dgm:pt>
    <dgm:pt modelId="{E4D13B0F-B28D-4E2A-92E7-06B412501146}" type="pres">
      <dgm:prSet presAssocID="{E4F75EB4-4BC3-4B9F-89FC-A3E75246026F}" presName="rootConnector" presStyleLbl="node3" presStyleIdx="5" presStyleCnt="7"/>
      <dgm:spPr/>
      <dgm:t>
        <a:bodyPr/>
        <a:lstStyle/>
        <a:p>
          <a:endParaRPr lang="en-US"/>
        </a:p>
      </dgm:t>
    </dgm:pt>
    <dgm:pt modelId="{A1FE47AB-A0C5-4F15-ACFF-5F7DEDF82FBF}" type="pres">
      <dgm:prSet presAssocID="{E4F75EB4-4BC3-4B9F-89FC-A3E75246026F}" presName="hierChild4" presStyleCnt="0"/>
      <dgm:spPr/>
    </dgm:pt>
    <dgm:pt modelId="{675BE42A-FA8B-4F65-957E-FE3973931A3C}" type="pres">
      <dgm:prSet presAssocID="{E4F75EB4-4BC3-4B9F-89FC-A3E75246026F}" presName="hierChild5" presStyleCnt="0"/>
      <dgm:spPr/>
    </dgm:pt>
    <dgm:pt modelId="{11C8E5CC-249E-4B47-83E9-023DC649C770}" type="pres">
      <dgm:prSet presAssocID="{D08EFA36-F0DF-4453-A93B-C4ADDE3BBEBB}" presName="hierChild5" presStyleCnt="0"/>
      <dgm:spPr/>
    </dgm:pt>
    <dgm:pt modelId="{1CBB0518-78E5-41E8-9CBD-0A06FE500830}" type="pres">
      <dgm:prSet presAssocID="{EF45DCDB-C126-4C75-9ABA-0A402848E3BD}" presName="Name37" presStyleLbl="parChTrans1D2" presStyleIdx="2" presStyleCnt="3"/>
      <dgm:spPr/>
      <dgm:t>
        <a:bodyPr/>
        <a:lstStyle/>
        <a:p>
          <a:endParaRPr lang="en-US"/>
        </a:p>
      </dgm:t>
    </dgm:pt>
    <dgm:pt modelId="{B60DEF1D-9677-4BB3-A809-D2ACB9B4AF33}" type="pres">
      <dgm:prSet presAssocID="{E3C25D8A-6FCE-47EF-B2DA-A5FC414310A2}" presName="hierRoot2" presStyleCnt="0">
        <dgm:presLayoutVars>
          <dgm:hierBranch val="init"/>
        </dgm:presLayoutVars>
      </dgm:prSet>
      <dgm:spPr/>
    </dgm:pt>
    <dgm:pt modelId="{D88C6ABA-C266-45B7-8993-70660FE0D830}" type="pres">
      <dgm:prSet presAssocID="{E3C25D8A-6FCE-47EF-B2DA-A5FC414310A2}" presName="rootComposite" presStyleCnt="0"/>
      <dgm:spPr/>
    </dgm:pt>
    <dgm:pt modelId="{16EF2756-5D78-411A-A64E-7983E35F3860}" type="pres">
      <dgm:prSet presAssocID="{E3C25D8A-6FCE-47EF-B2DA-A5FC414310A2}" presName="rootText" presStyleLbl="node2" presStyleIdx="2" presStyleCnt="3" custScaleX="200646">
        <dgm:presLayoutVars>
          <dgm:chPref val="3"/>
        </dgm:presLayoutVars>
      </dgm:prSet>
      <dgm:spPr/>
      <dgm:t>
        <a:bodyPr/>
        <a:lstStyle/>
        <a:p>
          <a:endParaRPr lang="en-US"/>
        </a:p>
      </dgm:t>
    </dgm:pt>
    <dgm:pt modelId="{EE2D4F08-CF6B-4ABF-8A9B-81837E30E502}" type="pres">
      <dgm:prSet presAssocID="{E3C25D8A-6FCE-47EF-B2DA-A5FC414310A2}" presName="rootConnector" presStyleLbl="node2" presStyleIdx="2" presStyleCnt="3"/>
      <dgm:spPr/>
      <dgm:t>
        <a:bodyPr/>
        <a:lstStyle/>
        <a:p>
          <a:endParaRPr lang="en-US"/>
        </a:p>
      </dgm:t>
    </dgm:pt>
    <dgm:pt modelId="{0A3312D9-2439-4EBE-9422-A60E0A6329D8}" type="pres">
      <dgm:prSet presAssocID="{E3C25D8A-6FCE-47EF-B2DA-A5FC414310A2}" presName="hierChild4" presStyleCnt="0"/>
      <dgm:spPr/>
    </dgm:pt>
    <dgm:pt modelId="{09C4E941-B0A4-427E-A7EC-7CA2CA8E8371}" type="pres">
      <dgm:prSet presAssocID="{853280D2-BD7C-488E-8F4D-A3A975224450}" presName="Name37" presStyleLbl="parChTrans1D3" presStyleIdx="6" presStyleCnt="7"/>
      <dgm:spPr/>
      <dgm:t>
        <a:bodyPr/>
        <a:lstStyle/>
        <a:p>
          <a:endParaRPr lang="en-US"/>
        </a:p>
      </dgm:t>
    </dgm:pt>
    <dgm:pt modelId="{DCD32E10-E4F2-44E6-B31B-5942B58AC070}" type="pres">
      <dgm:prSet presAssocID="{ACFE8BBC-3781-48A3-9F15-3AB002EEF668}" presName="hierRoot2" presStyleCnt="0">
        <dgm:presLayoutVars>
          <dgm:hierBranch val="init"/>
        </dgm:presLayoutVars>
      </dgm:prSet>
      <dgm:spPr/>
    </dgm:pt>
    <dgm:pt modelId="{0596EBF7-D096-4080-B452-A22C1548F940}" type="pres">
      <dgm:prSet presAssocID="{ACFE8BBC-3781-48A3-9F15-3AB002EEF668}" presName="rootComposite" presStyleCnt="0"/>
      <dgm:spPr/>
    </dgm:pt>
    <dgm:pt modelId="{306141E1-E1C2-4CE5-ACC2-666B9A8108C4}" type="pres">
      <dgm:prSet presAssocID="{ACFE8BBC-3781-48A3-9F15-3AB002EEF668}" presName="rootText" presStyleLbl="node3" presStyleIdx="6" presStyleCnt="7" custScaleX="142831" custScaleY="171781">
        <dgm:presLayoutVars>
          <dgm:chPref val="3"/>
        </dgm:presLayoutVars>
      </dgm:prSet>
      <dgm:spPr/>
      <dgm:t>
        <a:bodyPr/>
        <a:lstStyle/>
        <a:p>
          <a:endParaRPr lang="en-US"/>
        </a:p>
      </dgm:t>
    </dgm:pt>
    <dgm:pt modelId="{64502DA2-9BF2-453B-8401-2C572DC8B0AA}" type="pres">
      <dgm:prSet presAssocID="{ACFE8BBC-3781-48A3-9F15-3AB002EEF668}" presName="rootConnector" presStyleLbl="node3" presStyleIdx="6" presStyleCnt="7"/>
      <dgm:spPr/>
      <dgm:t>
        <a:bodyPr/>
        <a:lstStyle/>
        <a:p>
          <a:endParaRPr lang="en-US"/>
        </a:p>
      </dgm:t>
    </dgm:pt>
    <dgm:pt modelId="{25D78EF8-B7B4-4E04-9310-323293093497}" type="pres">
      <dgm:prSet presAssocID="{ACFE8BBC-3781-48A3-9F15-3AB002EEF668}" presName="hierChild4" presStyleCnt="0"/>
      <dgm:spPr/>
    </dgm:pt>
    <dgm:pt modelId="{3118E54F-08D1-4685-8178-3F24CC2A48C7}" type="pres">
      <dgm:prSet presAssocID="{ACFE8BBC-3781-48A3-9F15-3AB002EEF668}" presName="hierChild5" presStyleCnt="0"/>
      <dgm:spPr/>
    </dgm:pt>
    <dgm:pt modelId="{613BA08E-BA91-4246-82EE-15F64D891123}" type="pres">
      <dgm:prSet presAssocID="{E3C25D8A-6FCE-47EF-B2DA-A5FC414310A2}" presName="hierChild5" presStyleCnt="0"/>
      <dgm:spPr/>
    </dgm:pt>
    <dgm:pt modelId="{9519E1B2-3763-493F-869B-49F32F0E55EA}" type="pres">
      <dgm:prSet presAssocID="{E7F33E56-1E4F-4319-B696-9D703A8D0698}" presName="hierChild3" presStyleCnt="0"/>
      <dgm:spPr/>
    </dgm:pt>
  </dgm:ptLst>
  <dgm:cxnLst>
    <dgm:cxn modelId="{1733EBA3-E31E-402F-80B9-1A944899EF9F}" srcId="{8FB5DE00-3C5F-450C-8BA2-23E844164B13}" destId="{E12DD5A6-B232-46D1-902F-AD85D2585F00}" srcOrd="1" destOrd="0" parTransId="{08FE5F78-A894-463F-8F60-0F5E3DFA9B96}" sibTransId="{ED11D34C-9EE1-4842-8CED-F18BC11C31EA}"/>
    <dgm:cxn modelId="{AC4E884E-47EE-41E0-ACF3-67DC4FD715D0}" srcId="{8FB5DE00-3C5F-450C-8BA2-23E844164B13}" destId="{AE9E26CB-3717-49A8-B37B-C3D4B29B86A6}" srcOrd="2" destOrd="0" parTransId="{7A83F19B-84E3-4411-908A-1FB84F642F69}" sibTransId="{A1121B06-53A7-4261-80F0-C211F8873367}"/>
    <dgm:cxn modelId="{8112148F-82DE-4727-B110-57571E4AE632}" type="presOf" srcId="{286A9F1B-9B99-40C2-A9D9-D38874E00ACB}" destId="{3D4BC7E2-4FEA-4F91-AE32-12AEFB33F09A}" srcOrd="1" destOrd="0" presId="urn:microsoft.com/office/officeart/2005/8/layout/orgChart1"/>
    <dgm:cxn modelId="{E66E4DFA-2D0D-479F-B392-C80428087916}" srcId="{D08EFA36-F0DF-4453-A93B-C4ADDE3BBEBB}" destId="{286A9F1B-9B99-40C2-A9D9-D38874E00ACB}" srcOrd="1" destOrd="0" parTransId="{C853FA5E-49DD-43E6-8609-D7A87D4BAB2A}" sibTransId="{8AA93BC3-07E9-450D-92B4-74CBA211EF5E}"/>
    <dgm:cxn modelId="{6E5295A3-3900-4D1C-8EA2-35E761079D5A}" srcId="{E3C25D8A-6FCE-47EF-B2DA-A5FC414310A2}" destId="{ACFE8BBC-3781-48A3-9F15-3AB002EEF668}" srcOrd="0" destOrd="0" parTransId="{853280D2-BD7C-488E-8F4D-A3A975224450}" sibTransId="{A01A8308-4FF2-49B2-9F97-FF52DD2D4119}"/>
    <dgm:cxn modelId="{5BE3ABC8-634C-490E-8DC8-A4FAC2C48226}" srcId="{E7F33E56-1E4F-4319-B696-9D703A8D0698}" destId="{8FB5DE00-3C5F-450C-8BA2-23E844164B13}" srcOrd="0" destOrd="0" parTransId="{3562BD87-75D7-4914-A11B-7ED798893C22}" sibTransId="{2C8459E5-CD98-4C4B-85C2-CD9306D81AC1}"/>
    <dgm:cxn modelId="{526DF8D2-C0BD-4A75-9D71-66ED69458AC2}" type="presOf" srcId="{C853FA5E-49DD-43E6-8609-D7A87D4BAB2A}" destId="{2E18F3AD-5A37-4F04-9E89-71B09E3B27CB}" srcOrd="0" destOrd="0" presId="urn:microsoft.com/office/officeart/2005/8/layout/orgChart1"/>
    <dgm:cxn modelId="{06B7FD87-2676-4BBB-9281-0A049F9CBCEE}" type="presOf" srcId="{7A83F19B-84E3-4411-908A-1FB84F642F69}" destId="{F42CF44D-04D3-472A-B4B0-D8B8D6AC51BA}" srcOrd="0" destOrd="0" presId="urn:microsoft.com/office/officeart/2005/8/layout/orgChart1"/>
    <dgm:cxn modelId="{6A9C0E31-0EFB-4201-BB06-1913DB4AC33C}" type="presOf" srcId="{ACFE8BBC-3781-48A3-9F15-3AB002EEF668}" destId="{64502DA2-9BF2-453B-8401-2C572DC8B0AA}" srcOrd="1" destOrd="0" presId="urn:microsoft.com/office/officeart/2005/8/layout/orgChart1"/>
    <dgm:cxn modelId="{DD78FB47-D469-4E1E-8078-2BF1817A18B5}" type="presOf" srcId="{E3C25D8A-6FCE-47EF-B2DA-A5FC414310A2}" destId="{EE2D4F08-CF6B-4ABF-8A9B-81837E30E502}" srcOrd="1" destOrd="0" presId="urn:microsoft.com/office/officeart/2005/8/layout/orgChart1"/>
    <dgm:cxn modelId="{3C6812F0-F409-47FE-928C-870719376CC9}" type="presOf" srcId="{E4F75EB4-4BC3-4B9F-89FC-A3E75246026F}" destId="{E4D13B0F-B28D-4E2A-92E7-06B412501146}" srcOrd="1" destOrd="0" presId="urn:microsoft.com/office/officeart/2005/8/layout/orgChart1"/>
    <dgm:cxn modelId="{968C1EF7-5BB1-439F-851C-0F9ABD978715}" type="presOf" srcId="{E7F33E56-1E4F-4319-B696-9D703A8D0698}" destId="{E17CB417-1F54-4175-85C0-2AE424DF07D6}" srcOrd="1" destOrd="0" presId="urn:microsoft.com/office/officeart/2005/8/layout/orgChart1"/>
    <dgm:cxn modelId="{200080A1-4FA6-4768-83C0-3DF8F07934C1}" type="presOf" srcId="{D08EFA36-F0DF-4453-A93B-C4ADDE3BBEBB}" destId="{EDEE013F-3EF7-46B0-9591-B4D3BA9E78F6}" srcOrd="0" destOrd="0" presId="urn:microsoft.com/office/officeart/2005/8/layout/orgChart1"/>
    <dgm:cxn modelId="{07CDBE37-CB58-4D83-8B5F-6A01D78EE6AE}" type="presOf" srcId="{95C72D61-E848-4150-8DEB-4D5DE99AA7E8}" destId="{80D5F073-C984-441C-A908-10B81992C3C8}" srcOrd="1" destOrd="0" presId="urn:microsoft.com/office/officeart/2005/8/layout/orgChart1"/>
    <dgm:cxn modelId="{92174A1F-D5CD-41E4-B8EA-B56716FE48B2}" type="presOf" srcId="{286A9F1B-9B99-40C2-A9D9-D38874E00ACB}" destId="{26497AF1-B10C-47CE-8819-0369DB48DFFB}" srcOrd="0" destOrd="0" presId="urn:microsoft.com/office/officeart/2005/8/layout/orgChart1"/>
    <dgm:cxn modelId="{FB143589-AF5C-4A57-9D5F-407874645800}" type="presOf" srcId="{E3C25D8A-6FCE-47EF-B2DA-A5FC414310A2}" destId="{16EF2756-5D78-411A-A64E-7983E35F3860}" srcOrd="0" destOrd="0" presId="urn:microsoft.com/office/officeart/2005/8/layout/orgChart1"/>
    <dgm:cxn modelId="{CE640FFD-4B42-4CA7-AFAB-FA7028118BA1}" type="presOf" srcId="{F9F59092-9E2E-4063-B63A-1E1DD6170ED7}" destId="{ECCE9EF3-E19C-4A2C-8438-A17045C23A2A}" srcOrd="1" destOrd="0" presId="urn:microsoft.com/office/officeart/2005/8/layout/orgChart1"/>
    <dgm:cxn modelId="{41027135-BBE6-4998-8183-66441D7022D9}" type="presOf" srcId="{16872C9D-423B-468D-B1B4-EE8B52252C50}" destId="{711C158B-8DB2-4B83-BEF8-6D1708C32950}" srcOrd="0" destOrd="0" presId="urn:microsoft.com/office/officeart/2005/8/layout/orgChart1"/>
    <dgm:cxn modelId="{F1F0D726-72F1-49EC-831B-5C87F617DAB8}" srcId="{16872C9D-423B-468D-B1B4-EE8B52252C50}" destId="{E7F33E56-1E4F-4319-B696-9D703A8D0698}" srcOrd="0" destOrd="0" parTransId="{8454585A-3B16-41AC-984B-72D640E00EDB}" sibTransId="{B7FEA66F-0671-4DB1-8AE2-81871152FBE5}"/>
    <dgm:cxn modelId="{DF5B5023-A80C-4C84-B73A-DBABEBA3A325}" type="presOf" srcId="{853280D2-BD7C-488E-8F4D-A3A975224450}" destId="{09C4E941-B0A4-427E-A7EC-7CA2CA8E8371}" srcOrd="0" destOrd="0" presId="urn:microsoft.com/office/officeart/2005/8/layout/orgChart1"/>
    <dgm:cxn modelId="{73AB0957-F43F-47EF-B362-21135D948158}" type="presOf" srcId="{AE9E26CB-3717-49A8-B37B-C3D4B29B86A6}" destId="{A73574BD-CBDB-475E-A65B-44449AD955A6}" srcOrd="1" destOrd="0" presId="urn:microsoft.com/office/officeart/2005/8/layout/orgChart1"/>
    <dgm:cxn modelId="{C9AEE262-8F4C-4C4D-BFB8-5195B76E0A48}" srcId="{D08EFA36-F0DF-4453-A93B-C4ADDE3BBEBB}" destId="{E4F75EB4-4BC3-4B9F-89FC-A3E75246026F}" srcOrd="2" destOrd="0" parTransId="{3D56E9B3-6052-4000-BA6E-9988AAD7D30D}" sibTransId="{2F5455FC-AA68-4F46-95C1-23820AD22A40}"/>
    <dgm:cxn modelId="{85D965D5-D27D-431F-A566-555F0AADDDA0}" type="presOf" srcId="{E12DD5A6-B232-46D1-902F-AD85D2585F00}" destId="{CBB18A28-04C9-4649-8D9F-FF22F5B2B546}" srcOrd="1" destOrd="0" presId="urn:microsoft.com/office/officeart/2005/8/layout/orgChart1"/>
    <dgm:cxn modelId="{0EDA07D3-9A12-4F64-BC6F-CD3EE947A027}" type="presOf" srcId="{08FE5F78-A894-463F-8F60-0F5E3DFA9B96}" destId="{94332323-C9A2-4442-A1B4-A32B171DCC0C}" srcOrd="0" destOrd="0" presId="urn:microsoft.com/office/officeart/2005/8/layout/orgChart1"/>
    <dgm:cxn modelId="{8A34BF96-CF1A-4BB9-92AD-05DE1409B562}" type="presOf" srcId="{E12DD5A6-B232-46D1-902F-AD85D2585F00}" destId="{DEDC631A-0B04-490C-8348-074A6993AA32}" srcOrd="0" destOrd="0" presId="urn:microsoft.com/office/officeart/2005/8/layout/orgChart1"/>
    <dgm:cxn modelId="{F8876801-A37D-4836-83E6-2B759BA80C81}" type="presOf" srcId="{95C72D61-E848-4150-8DEB-4D5DE99AA7E8}" destId="{23529C24-0E53-4C39-89A8-DA4BD794DEA4}" srcOrd="0" destOrd="0" presId="urn:microsoft.com/office/officeart/2005/8/layout/orgChart1"/>
    <dgm:cxn modelId="{3C4A530E-6F9D-466C-A8C3-1577490C9CD5}" type="presOf" srcId="{729D91EA-E708-4809-854E-1BA50660BBFB}" destId="{439321CD-1689-47FE-B344-4D364EC535F9}" srcOrd="0" destOrd="0" presId="urn:microsoft.com/office/officeart/2005/8/layout/orgChart1"/>
    <dgm:cxn modelId="{C72C4B38-6E65-44E5-95C7-254E1E31D5BF}" type="presOf" srcId="{E7F33E56-1E4F-4319-B696-9D703A8D0698}" destId="{99BC57CF-A6CE-4B15-AC46-BF181A8C96C2}" srcOrd="0" destOrd="0" presId="urn:microsoft.com/office/officeart/2005/8/layout/orgChart1"/>
    <dgm:cxn modelId="{F707B874-5437-402C-BCBA-B8DBC1492A24}" type="presOf" srcId="{8FB5DE00-3C5F-450C-8BA2-23E844164B13}" destId="{9C49EAC6-A61A-49D2-A067-6F8BF28EF79B}" srcOrd="1" destOrd="0" presId="urn:microsoft.com/office/officeart/2005/8/layout/orgChart1"/>
    <dgm:cxn modelId="{4F817954-7050-4518-9925-20AA6AC3991B}" type="presOf" srcId="{AE9E26CB-3717-49A8-B37B-C3D4B29B86A6}" destId="{FCE1A653-6085-4853-9980-5035E3972930}" srcOrd="0" destOrd="0" presId="urn:microsoft.com/office/officeart/2005/8/layout/orgChart1"/>
    <dgm:cxn modelId="{A775C9A2-738B-445D-A48F-0BB4A0851D05}" srcId="{E7F33E56-1E4F-4319-B696-9D703A8D0698}" destId="{E3C25D8A-6FCE-47EF-B2DA-A5FC414310A2}" srcOrd="2" destOrd="0" parTransId="{EF45DCDB-C126-4C75-9ABA-0A402848E3BD}" sibTransId="{FF0CC280-3D5E-4E54-9382-D0177BC7EAA2}"/>
    <dgm:cxn modelId="{2D40AC0C-E5F5-47EF-BFD9-F382B1EDF7FF}" srcId="{8FB5DE00-3C5F-450C-8BA2-23E844164B13}" destId="{F9F59092-9E2E-4063-B63A-1E1DD6170ED7}" srcOrd="0" destOrd="0" parTransId="{729D91EA-E708-4809-854E-1BA50660BBFB}" sibTransId="{DFC0065B-1A01-42E1-9C0B-7F28C0081EA2}"/>
    <dgm:cxn modelId="{8126304F-C122-4319-95F5-498FC25EACA3}" type="presOf" srcId="{AA087A6D-42EA-412D-AE43-90C0B533DC20}" destId="{62E5109C-E6F6-4BEC-B85D-97606E6EFD5C}" srcOrd="0" destOrd="0" presId="urn:microsoft.com/office/officeart/2005/8/layout/orgChart1"/>
    <dgm:cxn modelId="{70D52CA0-29B1-4204-9C14-FCEE9480E2B9}" srcId="{E7F33E56-1E4F-4319-B696-9D703A8D0698}" destId="{D08EFA36-F0DF-4453-A93B-C4ADDE3BBEBB}" srcOrd="1" destOrd="0" parTransId="{AA087A6D-42EA-412D-AE43-90C0B533DC20}" sibTransId="{3E9CDD28-CA27-441A-9AE5-C502AC890560}"/>
    <dgm:cxn modelId="{26B02A91-D0C8-4FFD-8C73-CF015FF2B437}" type="presOf" srcId="{3562BD87-75D7-4914-A11B-7ED798893C22}" destId="{8440D671-D2F8-4A6A-889D-15DE54E9F194}" srcOrd="0" destOrd="0" presId="urn:microsoft.com/office/officeart/2005/8/layout/orgChart1"/>
    <dgm:cxn modelId="{CA841448-6F2B-401E-A8A7-FBCCE81D9089}" type="presOf" srcId="{F9F59092-9E2E-4063-B63A-1E1DD6170ED7}" destId="{475B2BAC-2BB5-4EF7-8863-F66E1B746041}" srcOrd="0" destOrd="0" presId="urn:microsoft.com/office/officeart/2005/8/layout/orgChart1"/>
    <dgm:cxn modelId="{401A856F-6419-43C8-B185-752D317B61A0}" type="presOf" srcId="{3D56E9B3-6052-4000-BA6E-9988AAD7D30D}" destId="{6D2BC9C5-4AF1-4594-9CF9-BF647A8EB549}" srcOrd="0" destOrd="0" presId="urn:microsoft.com/office/officeart/2005/8/layout/orgChart1"/>
    <dgm:cxn modelId="{29073120-8DA7-45C2-AE0A-48E6E7673573}" type="presOf" srcId="{8FB5DE00-3C5F-450C-8BA2-23E844164B13}" destId="{D2A94616-42E6-46F7-8AD3-31ABC7350598}" srcOrd="0" destOrd="0" presId="urn:microsoft.com/office/officeart/2005/8/layout/orgChart1"/>
    <dgm:cxn modelId="{C0D28B81-8B4B-4D7D-904E-9032B285D94B}" type="presOf" srcId="{ACFE8BBC-3781-48A3-9F15-3AB002EEF668}" destId="{306141E1-E1C2-4CE5-ACC2-666B9A8108C4}" srcOrd="0" destOrd="0" presId="urn:microsoft.com/office/officeart/2005/8/layout/orgChart1"/>
    <dgm:cxn modelId="{D44BD868-2DAF-4595-B956-4A6B9C58069D}" type="presOf" srcId="{E4F75EB4-4BC3-4B9F-89FC-A3E75246026F}" destId="{635052B6-A340-40A9-8A82-CA2814ECFEB7}" srcOrd="0" destOrd="0" presId="urn:microsoft.com/office/officeart/2005/8/layout/orgChart1"/>
    <dgm:cxn modelId="{D026B7E0-9EC7-4CB4-86DA-996922E44F60}" type="presOf" srcId="{EF45DCDB-C126-4C75-9ABA-0A402848E3BD}" destId="{1CBB0518-78E5-41E8-9CBD-0A06FE500830}" srcOrd="0" destOrd="0" presId="urn:microsoft.com/office/officeart/2005/8/layout/orgChart1"/>
    <dgm:cxn modelId="{5DD88A0F-3100-4151-9001-90C094AE4B15}" type="presOf" srcId="{D08EFA36-F0DF-4453-A93B-C4ADDE3BBEBB}" destId="{6B367C79-08CB-402E-A9A0-0A7E0A029AD0}" srcOrd="1" destOrd="0" presId="urn:microsoft.com/office/officeart/2005/8/layout/orgChart1"/>
    <dgm:cxn modelId="{4D1842A7-7945-45C3-8FDC-D92ED28324A4}" srcId="{D08EFA36-F0DF-4453-A93B-C4ADDE3BBEBB}" destId="{95C72D61-E848-4150-8DEB-4D5DE99AA7E8}" srcOrd="0" destOrd="0" parTransId="{27B5BC63-FE9E-42B2-ACE8-49E8FBDD22FD}" sibTransId="{86D91FE2-3DC2-420C-B51C-3B913DE48F3A}"/>
    <dgm:cxn modelId="{05491308-0E26-4FDC-B8BC-AB28535C27FF}" type="presOf" srcId="{27B5BC63-FE9E-42B2-ACE8-49E8FBDD22FD}" destId="{1DF5FE67-722D-45AE-BDE0-2972764C98E4}" srcOrd="0" destOrd="0" presId="urn:microsoft.com/office/officeart/2005/8/layout/orgChart1"/>
    <dgm:cxn modelId="{05FF7919-A7C9-4817-A770-172D0EEE62E9}" type="presParOf" srcId="{711C158B-8DB2-4B83-BEF8-6D1708C32950}" destId="{D0DB5CFD-76B7-4FDA-ADC3-D75619F3CC7C}" srcOrd="0" destOrd="0" presId="urn:microsoft.com/office/officeart/2005/8/layout/orgChart1"/>
    <dgm:cxn modelId="{9FA486CF-3E44-44FB-A414-79C18D4246DE}" type="presParOf" srcId="{D0DB5CFD-76B7-4FDA-ADC3-D75619F3CC7C}" destId="{62B54959-3597-4ACD-B31B-1F04727447CF}" srcOrd="0" destOrd="0" presId="urn:microsoft.com/office/officeart/2005/8/layout/orgChart1"/>
    <dgm:cxn modelId="{019577DA-FDB2-4D10-833A-9CAFBEC92C1B}" type="presParOf" srcId="{62B54959-3597-4ACD-B31B-1F04727447CF}" destId="{99BC57CF-A6CE-4B15-AC46-BF181A8C96C2}" srcOrd="0" destOrd="0" presId="urn:microsoft.com/office/officeart/2005/8/layout/orgChart1"/>
    <dgm:cxn modelId="{E879563B-2022-411C-A1D3-784395C263F8}" type="presParOf" srcId="{62B54959-3597-4ACD-B31B-1F04727447CF}" destId="{E17CB417-1F54-4175-85C0-2AE424DF07D6}" srcOrd="1" destOrd="0" presId="urn:microsoft.com/office/officeart/2005/8/layout/orgChart1"/>
    <dgm:cxn modelId="{155D073F-129A-4981-8ABA-9EF2E53EF2B8}" type="presParOf" srcId="{D0DB5CFD-76B7-4FDA-ADC3-D75619F3CC7C}" destId="{2FCA8AEB-50E5-4240-83FE-A4288B867F8A}" srcOrd="1" destOrd="0" presId="urn:microsoft.com/office/officeart/2005/8/layout/orgChart1"/>
    <dgm:cxn modelId="{0A072B5C-3E23-4884-8080-4189F75C0841}" type="presParOf" srcId="{2FCA8AEB-50E5-4240-83FE-A4288B867F8A}" destId="{8440D671-D2F8-4A6A-889D-15DE54E9F194}" srcOrd="0" destOrd="0" presId="urn:microsoft.com/office/officeart/2005/8/layout/orgChart1"/>
    <dgm:cxn modelId="{CDEB6FB4-9808-4755-BAA8-0A247B9BB496}" type="presParOf" srcId="{2FCA8AEB-50E5-4240-83FE-A4288B867F8A}" destId="{66A409C8-4931-465A-A3EF-1EAE557A2FD1}" srcOrd="1" destOrd="0" presId="urn:microsoft.com/office/officeart/2005/8/layout/orgChart1"/>
    <dgm:cxn modelId="{2118DDAF-3A35-48DF-A7DB-8403EBDC2BF9}" type="presParOf" srcId="{66A409C8-4931-465A-A3EF-1EAE557A2FD1}" destId="{696C15E4-F503-4D64-8EF0-F89968B82223}" srcOrd="0" destOrd="0" presId="urn:microsoft.com/office/officeart/2005/8/layout/orgChart1"/>
    <dgm:cxn modelId="{5E929C38-C98B-4181-B7C6-8546D83A7248}" type="presParOf" srcId="{696C15E4-F503-4D64-8EF0-F89968B82223}" destId="{D2A94616-42E6-46F7-8AD3-31ABC7350598}" srcOrd="0" destOrd="0" presId="urn:microsoft.com/office/officeart/2005/8/layout/orgChart1"/>
    <dgm:cxn modelId="{84DD78C3-4465-4C61-B1EB-8AE0CCE2DC93}" type="presParOf" srcId="{696C15E4-F503-4D64-8EF0-F89968B82223}" destId="{9C49EAC6-A61A-49D2-A067-6F8BF28EF79B}" srcOrd="1" destOrd="0" presId="urn:microsoft.com/office/officeart/2005/8/layout/orgChart1"/>
    <dgm:cxn modelId="{27EF2140-A912-4F9C-A51A-D7C4B56B62E3}" type="presParOf" srcId="{66A409C8-4931-465A-A3EF-1EAE557A2FD1}" destId="{D86CA84F-7F23-44FC-BEED-61D9292AA0F3}" srcOrd="1" destOrd="0" presId="urn:microsoft.com/office/officeart/2005/8/layout/orgChart1"/>
    <dgm:cxn modelId="{5DBD85AF-AFF9-499F-810D-A4719CDB8E7B}" type="presParOf" srcId="{D86CA84F-7F23-44FC-BEED-61D9292AA0F3}" destId="{439321CD-1689-47FE-B344-4D364EC535F9}" srcOrd="0" destOrd="0" presId="urn:microsoft.com/office/officeart/2005/8/layout/orgChart1"/>
    <dgm:cxn modelId="{DB52EE65-8858-487E-B5E2-9FE0C3E0F4C6}" type="presParOf" srcId="{D86CA84F-7F23-44FC-BEED-61D9292AA0F3}" destId="{96FCCFF6-6846-4B46-AC05-A13A9E6F78D8}" srcOrd="1" destOrd="0" presId="urn:microsoft.com/office/officeart/2005/8/layout/orgChart1"/>
    <dgm:cxn modelId="{E5847F3E-6D65-48C5-BD91-3A51ACEF719D}" type="presParOf" srcId="{96FCCFF6-6846-4B46-AC05-A13A9E6F78D8}" destId="{F08C2215-9917-4716-A2CD-DCF696758592}" srcOrd="0" destOrd="0" presId="urn:microsoft.com/office/officeart/2005/8/layout/orgChart1"/>
    <dgm:cxn modelId="{3356BC8F-B3D7-4AB2-BE47-12DBFA8E536A}" type="presParOf" srcId="{F08C2215-9917-4716-A2CD-DCF696758592}" destId="{475B2BAC-2BB5-4EF7-8863-F66E1B746041}" srcOrd="0" destOrd="0" presId="urn:microsoft.com/office/officeart/2005/8/layout/orgChart1"/>
    <dgm:cxn modelId="{74FFDF6E-C8B5-4ACC-A1FE-B0BCE8EC71FD}" type="presParOf" srcId="{F08C2215-9917-4716-A2CD-DCF696758592}" destId="{ECCE9EF3-E19C-4A2C-8438-A17045C23A2A}" srcOrd="1" destOrd="0" presId="urn:microsoft.com/office/officeart/2005/8/layout/orgChart1"/>
    <dgm:cxn modelId="{75F63800-EDD2-4703-9DE5-A8DD48D815D1}" type="presParOf" srcId="{96FCCFF6-6846-4B46-AC05-A13A9E6F78D8}" destId="{E8B377F1-F35D-4FB5-BAE9-6019EB816503}" srcOrd="1" destOrd="0" presId="urn:microsoft.com/office/officeart/2005/8/layout/orgChart1"/>
    <dgm:cxn modelId="{6D3374BB-0245-4C71-AB9B-4F21B840929F}" type="presParOf" srcId="{96FCCFF6-6846-4B46-AC05-A13A9E6F78D8}" destId="{16912CF1-F87F-4483-A561-539513F47685}" srcOrd="2" destOrd="0" presId="urn:microsoft.com/office/officeart/2005/8/layout/orgChart1"/>
    <dgm:cxn modelId="{6BE27446-C747-4C55-A389-E72BF3A96371}" type="presParOf" srcId="{D86CA84F-7F23-44FC-BEED-61D9292AA0F3}" destId="{94332323-C9A2-4442-A1B4-A32B171DCC0C}" srcOrd="2" destOrd="0" presId="urn:microsoft.com/office/officeart/2005/8/layout/orgChart1"/>
    <dgm:cxn modelId="{4E7A2FDA-9254-4634-9AA1-CB1FB0CCFC03}" type="presParOf" srcId="{D86CA84F-7F23-44FC-BEED-61D9292AA0F3}" destId="{8C1BC202-DD97-4061-AC93-C018B43635DB}" srcOrd="3" destOrd="0" presId="urn:microsoft.com/office/officeart/2005/8/layout/orgChart1"/>
    <dgm:cxn modelId="{3B5CBBB1-71AD-4C83-9D95-EAFEEEBA5513}" type="presParOf" srcId="{8C1BC202-DD97-4061-AC93-C018B43635DB}" destId="{D4AFC6B3-8FC9-4938-99F0-05278F2B3E1F}" srcOrd="0" destOrd="0" presId="urn:microsoft.com/office/officeart/2005/8/layout/orgChart1"/>
    <dgm:cxn modelId="{64EB1E1A-5EDE-4FF8-A39F-D9C6CAA89EDF}" type="presParOf" srcId="{D4AFC6B3-8FC9-4938-99F0-05278F2B3E1F}" destId="{DEDC631A-0B04-490C-8348-074A6993AA32}" srcOrd="0" destOrd="0" presId="urn:microsoft.com/office/officeart/2005/8/layout/orgChart1"/>
    <dgm:cxn modelId="{7E1D1E5B-1224-4FD6-B181-B70FD3C8B10F}" type="presParOf" srcId="{D4AFC6B3-8FC9-4938-99F0-05278F2B3E1F}" destId="{CBB18A28-04C9-4649-8D9F-FF22F5B2B546}" srcOrd="1" destOrd="0" presId="urn:microsoft.com/office/officeart/2005/8/layout/orgChart1"/>
    <dgm:cxn modelId="{A737F4E2-137A-412E-8CCC-400E1042B03B}" type="presParOf" srcId="{8C1BC202-DD97-4061-AC93-C018B43635DB}" destId="{4AE9BA75-17E8-44CD-846C-F46B30BB6797}" srcOrd="1" destOrd="0" presId="urn:microsoft.com/office/officeart/2005/8/layout/orgChart1"/>
    <dgm:cxn modelId="{B0A9E37E-145A-4A9C-B2A5-079CD4DDB263}" type="presParOf" srcId="{8C1BC202-DD97-4061-AC93-C018B43635DB}" destId="{CF65F863-28BD-4A19-BF99-96FEAD61CC92}" srcOrd="2" destOrd="0" presId="urn:microsoft.com/office/officeart/2005/8/layout/orgChart1"/>
    <dgm:cxn modelId="{5E6F6E3E-2C1F-4C53-9E11-FA7004B4B921}" type="presParOf" srcId="{D86CA84F-7F23-44FC-BEED-61D9292AA0F3}" destId="{F42CF44D-04D3-472A-B4B0-D8B8D6AC51BA}" srcOrd="4" destOrd="0" presId="urn:microsoft.com/office/officeart/2005/8/layout/orgChart1"/>
    <dgm:cxn modelId="{664B0CCC-6E3D-4AF0-8A3E-6B109629BFA9}" type="presParOf" srcId="{D86CA84F-7F23-44FC-BEED-61D9292AA0F3}" destId="{FAC33EB1-62F6-4137-9DD2-08EE55465FFE}" srcOrd="5" destOrd="0" presId="urn:microsoft.com/office/officeart/2005/8/layout/orgChart1"/>
    <dgm:cxn modelId="{55FF9426-C3AD-447D-A632-9248F0F06F6D}" type="presParOf" srcId="{FAC33EB1-62F6-4137-9DD2-08EE55465FFE}" destId="{6B241317-FD2B-4F39-AACB-EEC94CA40721}" srcOrd="0" destOrd="0" presId="urn:microsoft.com/office/officeart/2005/8/layout/orgChart1"/>
    <dgm:cxn modelId="{D1B3ED26-AD3C-438E-B890-AC0BF9D2CDA3}" type="presParOf" srcId="{6B241317-FD2B-4F39-AACB-EEC94CA40721}" destId="{FCE1A653-6085-4853-9980-5035E3972930}" srcOrd="0" destOrd="0" presId="urn:microsoft.com/office/officeart/2005/8/layout/orgChart1"/>
    <dgm:cxn modelId="{2A73EF0D-5E6A-4C49-BFC0-DE9577B04C62}" type="presParOf" srcId="{6B241317-FD2B-4F39-AACB-EEC94CA40721}" destId="{A73574BD-CBDB-475E-A65B-44449AD955A6}" srcOrd="1" destOrd="0" presId="urn:microsoft.com/office/officeart/2005/8/layout/orgChart1"/>
    <dgm:cxn modelId="{6145D5F3-4FD9-43C3-8DD3-98AD40907935}" type="presParOf" srcId="{FAC33EB1-62F6-4137-9DD2-08EE55465FFE}" destId="{6F50DD98-2B2D-4A46-84EB-255921BFB233}" srcOrd="1" destOrd="0" presId="urn:microsoft.com/office/officeart/2005/8/layout/orgChart1"/>
    <dgm:cxn modelId="{15F5AA5B-7632-4535-A18C-AAAC3CEF2382}" type="presParOf" srcId="{FAC33EB1-62F6-4137-9DD2-08EE55465FFE}" destId="{B38C0D6F-B973-49C9-8FD4-8312C47C45DD}" srcOrd="2" destOrd="0" presId="urn:microsoft.com/office/officeart/2005/8/layout/orgChart1"/>
    <dgm:cxn modelId="{1DBDDF76-3F8C-40C5-AC32-8BF751DE10A5}" type="presParOf" srcId="{66A409C8-4931-465A-A3EF-1EAE557A2FD1}" destId="{82526446-C37D-43DE-B059-49164D246199}" srcOrd="2" destOrd="0" presId="urn:microsoft.com/office/officeart/2005/8/layout/orgChart1"/>
    <dgm:cxn modelId="{04792E5C-1E29-4B95-B504-06CC2E4CB9F7}" type="presParOf" srcId="{2FCA8AEB-50E5-4240-83FE-A4288B867F8A}" destId="{62E5109C-E6F6-4BEC-B85D-97606E6EFD5C}" srcOrd="2" destOrd="0" presId="urn:microsoft.com/office/officeart/2005/8/layout/orgChart1"/>
    <dgm:cxn modelId="{8FDB5D9F-0304-4467-85EA-4467F1D7DBEA}" type="presParOf" srcId="{2FCA8AEB-50E5-4240-83FE-A4288B867F8A}" destId="{392A63E8-D1DB-4733-BBF0-77E825CB8FD4}" srcOrd="3" destOrd="0" presId="urn:microsoft.com/office/officeart/2005/8/layout/orgChart1"/>
    <dgm:cxn modelId="{02CBFB59-6707-4154-A72A-DACB1FCC46B9}" type="presParOf" srcId="{392A63E8-D1DB-4733-BBF0-77E825CB8FD4}" destId="{96B579A3-386C-4514-887C-BE9B1DA6794E}" srcOrd="0" destOrd="0" presId="urn:microsoft.com/office/officeart/2005/8/layout/orgChart1"/>
    <dgm:cxn modelId="{1552CDD1-183C-4BC1-ACCA-E59C9325C2DF}" type="presParOf" srcId="{96B579A3-386C-4514-887C-BE9B1DA6794E}" destId="{EDEE013F-3EF7-46B0-9591-B4D3BA9E78F6}" srcOrd="0" destOrd="0" presId="urn:microsoft.com/office/officeart/2005/8/layout/orgChart1"/>
    <dgm:cxn modelId="{AF887DB2-7564-4308-A709-27CB13950F7C}" type="presParOf" srcId="{96B579A3-386C-4514-887C-BE9B1DA6794E}" destId="{6B367C79-08CB-402E-A9A0-0A7E0A029AD0}" srcOrd="1" destOrd="0" presId="urn:microsoft.com/office/officeart/2005/8/layout/orgChart1"/>
    <dgm:cxn modelId="{324E4752-B342-4A23-B18A-28BA0845FADD}" type="presParOf" srcId="{392A63E8-D1DB-4733-BBF0-77E825CB8FD4}" destId="{6EC29C49-A537-4BAB-8DF7-F286536CBFB4}" srcOrd="1" destOrd="0" presId="urn:microsoft.com/office/officeart/2005/8/layout/orgChart1"/>
    <dgm:cxn modelId="{74F80177-12A6-49B6-B230-61B70AD2AA14}" type="presParOf" srcId="{6EC29C49-A537-4BAB-8DF7-F286536CBFB4}" destId="{1DF5FE67-722D-45AE-BDE0-2972764C98E4}" srcOrd="0" destOrd="0" presId="urn:microsoft.com/office/officeart/2005/8/layout/orgChart1"/>
    <dgm:cxn modelId="{B94267BE-7FC5-4954-B3DB-DC6475B32827}" type="presParOf" srcId="{6EC29C49-A537-4BAB-8DF7-F286536CBFB4}" destId="{2E5B40C6-F408-4331-B270-85BFAE00E1A6}" srcOrd="1" destOrd="0" presId="urn:microsoft.com/office/officeart/2005/8/layout/orgChart1"/>
    <dgm:cxn modelId="{6AE539C4-7201-463A-B0B5-DBBC163CD77E}" type="presParOf" srcId="{2E5B40C6-F408-4331-B270-85BFAE00E1A6}" destId="{4F01960E-DBE2-4103-9E40-5992B04ABE2A}" srcOrd="0" destOrd="0" presId="urn:microsoft.com/office/officeart/2005/8/layout/orgChart1"/>
    <dgm:cxn modelId="{0874CBE7-6C4E-4735-8496-998F1275CA6F}" type="presParOf" srcId="{4F01960E-DBE2-4103-9E40-5992B04ABE2A}" destId="{23529C24-0E53-4C39-89A8-DA4BD794DEA4}" srcOrd="0" destOrd="0" presId="urn:microsoft.com/office/officeart/2005/8/layout/orgChart1"/>
    <dgm:cxn modelId="{942F1239-F55C-45C7-8396-129241BBA968}" type="presParOf" srcId="{4F01960E-DBE2-4103-9E40-5992B04ABE2A}" destId="{80D5F073-C984-441C-A908-10B81992C3C8}" srcOrd="1" destOrd="0" presId="urn:microsoft.com/office/officeart/2005/8/layout/orgChart1"/>
    <dgm:cxn modelId="{21E21E93-5485-4834-98A8-5BAA81F9C560}" type="presParOf" srcId="{2E5B40C6-F408-4331-B270-85BFAE00E1A6}" destId="{BF7563BD-7894-4CC9-86FF-3265EC588115}" srcOrd="1" destOrd="0" presId="urn:microsoft.com/office/officeart/2005/8/layout/orgChart1"/>
    <dgm:cxn modelId="{18FA5A55-2E05-4780-8A99-DB45C8831BFF}" type="presParOf" srcId="{2E5B40C6-F408-4331-B270-85BFAE00E1A6}" destId="{8F521CEA-BAAA-4018-9B4A-6DE736A949DC}" srcOrd="2" destOrd="0" presId="urn:microsoft.com/office/officeart/2005/8/layout/orgChart1"/>
    <dgm:cxn modelId="{977421B1-9496-4F05-AD8D-B15C5C19C1EB}" type="presParOf" srcId="{6EC29C49-A537-4BAB-8DF7-F286536CBFB4}" destId="{2E18F3AD-5A37-4F04-9E89-71B09E3B27CB}" srcOrd="2" destOrd="0" presId="urn:microsoft.com/office/officeart/2005/8/layout/orgChart1"/>
    <dgm:cxn modelId="{9F209EFE-D09F-402C-9EB1-01D7BAAF87F6}" type="presParOf" srcId="{6EC29C49-A537-4BAB-8DF7-F286536CBFB4}" destId="{D8153819-74A1-4B66-9606-2AE8DC82A293}" srcOrd="3" destOrd="0" presId="urn:microsoft.com/office/officeart/2005/8/layout/orgChart1"/>
    <dgm:cxn modelId="{A5EE3F14-C273-422A-9A9D-E9E7483DFD66}" type="presParOf" srcId="{D8153819-74A1-4B66-9606-2AE8DC82A293}" destId="{BB4A8264-DD49-43A9-AD4D-80CA9B5578A2}" srcOrd="0" destOrd="0" presId="urn:microsoft.com/office/officeart/2005/8/layout/orgChart1"/>
    <dgm:cxn modelId="{ADE0D823-86BD-4E8A-94F4-CAF639C6C38C}" type="presParOf" srcId="{BB4A8264-DD49-43A9-AD4D-80CA9B5578A2}" destId="{26497AF1-B10C-47CE-8819-0369DB48DFFB}" srcOrd="0" destOrd="0" presId="urn:microsoft.com/office/officeart/2005/8/layout/orgChart1"/>
    <dgm:cxn modelId="{4220BF91-2122-4742-B7AA-6114BB557102}" type="presParOf" srcId="{BB4A8264-DD49-43A9-AD4D-80CA9B5578A2}" destId="{3D4BC7E2-4FEA-4F91-AE32-12AEFB33F09A}" srcOrd="1" destOrd="0" presId="urn:microsoft.com/office/officeart/2005/8/layout/orgChart1"/>
    <dgm:cxn modelId="{97BE6E25-EAE2-4265-AEA6-97FFE429ED67}" type="presParOf" srcId="{D8153819-74A1-4B66-9606-2AE8DC82A293}" destId="{AAD10D96-18C6-4AB7-8DD0-5A428E885607}" srcOrd="1" destOrd="0" presId="urn:microsoft.com/office/officeart/2005/8/layout/orgChart1"/>
    <dgm:cxn modelId="{168B6F26-D280-4C46-A69D-5F3CF0E9CC12}" type="presParOf" srcId="{D8153819-74A1-4B66-9606-2AE8DC82A293}" destId="{BFE38362-1A23-4FDC-AF1E-EDA2DA4BBC50}" srcOrd="2" destOrd="0" presId="urn:microsoft.com/office/officeart/2005/8/layout/orgChart1"/>
    <dgm:cxn modelId="{72500E4E-10F0-463C-B8B0-2F0A0F787864}" type="presParOf" srcId="{6EC29C49-A537-4BAB-8DF7-F286536CBFB4}" destId="{6D2BC9C5-4AF1-4594-9CF9-BF647A8EB549}" srcOrd="4" destOrd="0" presId="urn:microsoft.com/office/officeart/2005/8/layout/orgChart1"/>
    <dgm:cxn modelId="{D04D814D-B57E-4CFD-9CB9-9AFCE333C37F}" type="presParOf" srcId="{6EC29C49-A537-4BAB-8DF7-F286536CBFB4}" destId="{07C29EDB-EBF8-4F36-B007-770C284A34F1}" srcOrd="5" destOrd="0" presId="urn:microsoft.com/office/officeart/2005/8/layout/orgChart1"/>
    <dgm:cxn modelId="{11C43E2F-23BB-4A75-A351-5E1095CAB5BA}" type="presParOf" srcId="{07C29EDB-EBF8-4F36-B007-770C284A34F1}" destId="{56F3EA48-A112-49D2-9EBE-B3941714655A}" srcOrd="0" destOrd="0" presId="urn:microsoft.com/office/officeart/2005/8/layout/orgChart1"/>
    <dgm:cxn modelId="{CADB4A83-22C6-491A-915A-49F65114BD54}" type="presParOf" srcId="{56F3EA48-A112-49D2-9EBE-B3941714655A}" destId="{635052B6-A340-40A9-8A82-CA2814ECFEB7}" srcOrd="0" destOrd="0" presId="urn:microsoft.com/office/officeart/2005/8/layout/orgChart1"/>
    <dgm:cxn modelId="{FD970F76-C202-468A-9399-D6C0846BAC13}" type="presParOf" srcId="{56F3EA48-A112-49D2-9EBE-B3941714655A}" destId="{E4D13B0F-B28D-4E2A-92E7-06B412501146}" srcOrd="1" destOrd="0" presId="urn:microsoft.com/office/officeart/2005/8/layout/orgChart1"/>
    <dgm:cxn modelId="{D8650F5E-8B20-4A5D-A694-85B041102699}" type="presParOf" srcId="{07C29EDB-EBF8-4F36-B007-770C284A34F1}" destId="{A1FE47AB-A0C5-4F15-ACFF-5F7DEDF82FBF}" srcOrd="1" destOrd="0" presId="urn:microsoft.com/office/officeart/2005/8/layout/orgChart1"/>
    <dgm:cxn modelId="{A7FB12A9-F07B-467F-8455-70ED7440B901}" type="presParOf" srcId="{07C29EDB-EBF8-4F36-B007-770C284A34F1}" destId="{675BE42A-FA8B-4F65-957E-FE3973931A3C}" srcOrd="2" destOrd="0" presId="urn:microsoft.com/office/officeart/2005/8/layout/orgChart1"/>
    <dgm:cxn modelId="{EF60C2FD-DF11-4133-8E98-EC5002C29A2D}" type="presParOf" srcId="{392A63E8-D1DB-4733-BBF0-77E825CB8FD4}" destId="{11C8E5CC-249E-4B47-83E9-023DC649C770}" srcOrd="2" destOrd="0" presId="urn:microsoft.com/office/officeart/2005/8/layout/orgChart1"/>
    <dgm:cxn modelId="{93748A3D-7771-4BAA-8C9F-B831050F32A1}" type="presParOf" srcId="{2FCA8AEB-50E5-4240-83FE-A4288B867F8A}" destId="{1CBB0518-78E5-41E8-9CBD-0A06FE500830}" srcOrd="4" destOrd="0" presId="urn:microsoft.com/office/officeart/2005/8/layout/orgChart1"/>
    <dgm:cxn modelId="{7B25B82B-940A-4D6F-9AF1-A90C6ECEDA5E}" type="presParOf" srcId="{2FCA8AEB-50E5-4240-83FE-A4288B867F8A}" destId="{B60DEF1D-9677-4BB3-A809-D2ACB9B4AF33}" srcOrd="5" destOrd="0" presId="urn:microsoft.com/office/officeart/2005/8/layout/orgChart1"/>
    <dgm:cxn modelId="{820C4391-E0B3-4251-AFF7-1F7209E46021}" type="presParOf" srcId="{B60DEF1D-9677-4BB3-A809-D2ACB9B4AF33}" destId="{D88C6ABA-C266-45B7-8993-70660FE0D830}" srcOrd="0" destOrd="0" presId="urn:microsoft.com/office/officeart/2005/8/layout/orgChart1"/>
    <dgm:cxn modelId="{CE4BCB41-3F25-43AE-9870-9D8FCF77965E}" type="presParOf" srcId="{D88C6ABA-C266-45B7-8993-70660FE0D830}" destId="{16EF2756-5D78-411A-A64E-7983E35F3860}" srcOrd="0" destOrd="0" presId="urn:microsoft.com/office/officeart/2005/8/layout/orgChart1"/>
    <dgm:cxn modelId="{D9BBCECD-DE2A-4042-9830-CE22C1B4DF47}" type="presParOf" srcId="{D88C6ABA-C266-45B7-8993-70660FE0D830}" destId="{EE2D4F08-CF6B-4ABF-8A9B-81837E30E502}" srcOrd="1" destOrd="0" presId="urn:microsoft.com/office/officeart/2005/8/layout/orgChart1"/>
    <dgm:cxn modelId="{4337CAA4-3949-454D-B715-2D95E5BB45A4}" type="presParOf" srcId="{B60DEF1D-9677-4BB3-A809-D2ACB9B4AF33}" destId="{0A3312D9-2439-4EBE-9422-A60E0A6329D8}" srcOrd="1" destOrd="0" presId="urn:microsoft.com/office/officeart/2005/8/layout/orgChart1"/>
    <dgm:cxn modelId="{AFFF253A-4959-4555-9684-0435B9599F33}" type="presParOf" srcId="{0A3312D9-2439-4EBE-9422-A60E0A6329D8}" destId="{09C4E941-B0A4-427E-A7EC-7CA2CA8E8371}" srcOrd="0" destOrd="0" presId="urn:microsoft.com/office/officeart/2005/8/layout/orgChart1"/>
    <dgm:cxn modelId="{7D0FCC9B-9EA9-4F92-8824-B61925B71345}" type="presParOf" srcId="{0A3312D9-2439-4EBE-9422-A60E0A6329D8}" destId="{DCD32E10-E4F2-44E6-B31B-5942B58AC070}" srcOrd="1" destOrd="0" presId="urn:microsoft.com/office/officeart/2005/8/layout/orgChart1"/>
    <dgm:cxn modelId="{25404044-8AA2-4A37-B372-6ED014F4D231}" type="presParOf" srcId="{DCD32E10-E4F2-44E6-B31B-5942B58AC070}" destId="{0596EBF7-D096-4080-B452-A22C1548F940}" srcOrd="0" destOrd="0" presId="urn:microsoft.com/office/officeart/2005/8/layout/orgChart1"/>
    <dgm:cxn modelId="{0408213F-2A38-42F1-AE87-3C23A366961E}" type="presParOf" srcId="{0596EBF7-D096-4080-B452-A22C1548F940}" destId="{306141E1-E1C2-4CE5-ACC2-666B9A8108C4}" srcOrd="0" destOrd="0" presId="urn:microsoft.com/office/officeart/2005/8/layout/orgChart1"/>
    <dgm:cxn modelId="{6D4CFB86-5B6F-4246-A08E-B0F01D9E6D1E}" type="presParOf" srcId="{0596EBF7-D096-4080-B452-A22C1548F940}" destId="{64502DA2-9BF2-453B-8401-2C572DC8B0AA}" srcOrd="1" destOrd="0" presId="urn:microsoft.com/office/officeart/2005/8/layout/orgChart1"/>
    <dgm:cxn modelId="{A5A30563-141A-4846-A58F-1783BC4C2D7E}" type="presParOf" srcId="{DCD32E10-E4F2-44E6-B31B-5942B58AC070}" destId="{25D78EF8-B7B4-4E04-9310-323293093497}" srcOrd="1" destOrd="0" presId="urn:microsoft.com/office/officeart/2005/8/layout/orgChart1"/>
    <dgm:cxn modelId="{9E3D37EB-EC0D-41C3-A836-9C67B8BB5E19}" type="presParOf" srcId="{DCD32E10-E4F2-44E6-B31B-5942B58AC070}" destId="{3118E54F-08D1-4685-8178-3F24CC2A48C7}" srcOrd="2" destOrd="0" presId="urn:microsoft.com/office/officeart/2005/8/layout/orgChart1"/>
    <dgm:cxn modelId="{8750884E-16EF-4580-BBA7-E219D4665301}" type="presParOf" srcId="{B60DEF1D-9677-4BB3-A809-D2ACB9B4AF33}" destId="{613BA08E-BA91-4246-82EE-15F64D891123}" srcOrd="2" destOrd="0" presId="urn:microsoft.com/office/officeart/2005/8/layout/orgChart1"/>
    <dgm:cxn modelId="{E737F9BB-0B74-4CA0-BDD3-5402C2C6F9D9}" type="presParOf" srcId="{D0DB5CFD-76B7-4FDA-ADC3-D75619F3CC7C}" destId="{9519E1B2-3763-493F-869B-49F32F0E55EA}" srcOrd="2" destOrd="0" presId="urn:microsoft.com/office/officeart/2005/8/layout/orgChart1"/>
  </dgm:cxnLst>
  <dgm:bg/>
  <dgm:whole>
    <a:ln w="9525" cap="flat" cmpd="sng" algn="ctr">
      <a:noFill/>
      <a:prstDash val="solid"/>
      <a:round/>
      <a:headEnd type="none" w="med" len="med"/>
      <a:tailEnd type="none" w="med" len="med"/>
    </a:ln>
  </dgm:whole>
</dgm:dataModel>
</file>

<file path=ppt/diagrams/data2.xml><?xml version="1.0" encoding="utf-8"?>
<dgm:dataModel xmlns:dgm="http://schemas.openxmlformats.org/drawingml/2006/diagram" xmlns:a="http://schemas.openxmlformats.org/drawingml/2006/main">
  <dgm:ptLst>
    <dgm:pt modelId="{16872C9D-423B-468D-B1B4-EE8B52252C5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E7F33E56-1E4F-4319-B696-9D703A8D0698}">
      <dgm:prSet phldrT="[Text]" custT="1"/>
      <dgm:spPr>
        <a:solidFill>
          <a:srgbClr val="00B050"/>
        </a:solidFill>
      </dgm:spPr>
      <dgm:t>
        <a:bodyPr/>
        <a:lstStyle/>
        <a:p>
          <a:r>
            <a:rPr lang="en-US" sz="1600" b="1" smtClean="0"/>
            <a:t>Quản lý cơ sở bán buôn</a:t>
          </a:r>
          <a:endParaRPr lang="en-US" sz="1600" b="1"/>
        </a:p>
      </dgm:t>
    </dgm:pt>
    <dgm:pt modelId="{8454585A-3B16-41AC-984B-72D640E00EDB}" type="parTrans" cxnId="{F1F0D726-72F1-49EC-831B-5C87F617DAB8}">
      <dgm:prSet/>
      <dgm:spPr/>
      <dgm:t>
        <a:bodyPr/>
        <a:lstStyle/>
        <a:p>
          <a:endParaRPr lang="en-US"/>
        </a:p>
      </dgm:t>
    </dgm:pt>
    <dgm:pt modelId="{B7FEA66F-0671-4DB1-8AE2-81871152FBE5}" type="sibTrans" cxnId="{F1F0D726-72F1-49EC-831B-5C87F617DAB8}">
      <dgm:prSet/>
      <dgm:spPr/>
      <dgm:t>
        <a:bodyPr/>
        <a:lstStyle/>
        <a:p>
          <a:endParaRPr lang="en-US"/>
        </a:p>
      </dgm:t>
    </dgm:pt>
    <dgm:pt modelId="{8FB5DE00-3C5F-450C-8BA2-23E844164B13}">
      <dgm:prSet phldrT="[Text]" custT="1"/>
      <dgm:spPr>
        <a:solidFill>
          <a:srgbClr val="FFC000"/>
        </a:solidFill>
      </dgm:spPr>
      <dgm:t>
        <a:bodyPr/>
        <a:lstStyle/>
        <a:p>
          <a:r>
            <a:rPr lang="en-US" sz="1600" smtClean="0"/>
            <a:t>1. Nhập hàng</a:t>
          </a:r>
          <a:endParaRPr lang="en-US" sz="1600"/>
        </a:p>
      </dgm:t>
    </dgm:pt>
    <dgm:pt modelId="{3562BD87-75D7-4914-A11B-7ED798893C22}" type="parTrans" cxnId="{5BE3ABC8-634C-490E-8DC8-A4FAC2C48226}">
      <dgm:prSet/>
      <dgm:spPr/>
      <dgm:t>
        <a:bodyPr/>
        <a:lstStyle/>
        <a:p>
          <a:endParaRPr lang="en-US"/>
        </a:p>
      </dgm:t>
    </dgm:pt>
    <dgm:pt modelId="{2C8459E5-CD98-4C4B-85C2-CD9306D81AC1}" type="sibTrans" cxnId="{5BE3ABC8-634C-490E-8DC8-A4FAC2C48226}">
      <dgm:prSet/>
      <dgm:spPr/>
      <dgm:t>
        <a:bodyPr/>
        <a:lstStyle/>
        <a:p>
          <a:endParaRPr lang="en-US"/>
        </a:p>
      </dgm:t>
    </dgm:pt>
    <dgm:pt modelId="{F9F59092-9E2E-4063-B63A-1E1DD6170ED7}">
      <dgm:prSet phldrT="[Text]" custT="1"/>
      <dgm:spPr/>
      <dgm:t>
        <a:bodyPr/>
        <a:lstStyle/>
        <a:p>
          <a:pPr algn="l"/>
          <a:r>
            <a:rPr lang="en-US" sz="1300" smtClean="0"/>
            <a:t>1.1. Lập đơn mua hàng</a:t>
          </a:r>
          <a:endParaRPr lang="en-US" sz="1300"/>
        </a:p>
      </dgm:t>
    </dgm:pt>
    <dgm:pt modelId="{729D91EA-E708-4809-854E-1BA50660BBFB}" type="parTrans" cxnId="{2D40AC0C-E5F5-47EF-BFD9-F382B1EDF7FF}">
      <dgm:prSet/>
      <dgm:spPr/>
      <dgm:t>
        <a:bodyPr/>
        <a:lstStyle/>
        <a:p>
          <a:endParaRPr lang="en-US"/>
        </a:p>
      </dgm:t>
    </dgm:pt>
    <dgm:pt modelId="{DFC0065B-1A01-42E1-9C0B-7F28C0081EA2}" type="sibTrans" cxnId="{2D40AC0C-E5F5-47EF-BFD9-F382B1EDF7FF}">
      <dgm:prSet/>
      <dgm:spPr/>
      <dgm:t>
        <a:bodyPr/>
        <a:lstStyle/>
        <a:p>
          <a:endParaRPr lang="en-US"/>
        </a:p>
      </dgm:t>
    </dgm:pt>
    <dgm:pt modelId="{D08EFA36-F0DF-4453-A93B-C4ADDE3BBEBB}">
      <dgm:prSet phldrT="[Text]" custT="1"/>
      <dgm:spPr>
        <a:solidFill>
          <a:srgbClr val="FFC000"/>
        </a:solidFill>
      </dgm:spPr>
      <dgm:t>
        <a:bodyPr/>
        <a:lstStyle/>
        <a:p>
          <a:r>
            <a:rPr lang="en-US" sz="1600" smtClean="0"/>
            <a:t>2. Bán hàng</a:t>
          </a:r>
          <a:endParaRPr lang="en-US" sz="1600"/>
        </a:p>
      </dgm:t>
    </dgm:pt>
    <dgm:pt modelId="{AA087A6D-42EA-412D-AE43-90C0B533DC20}" type="parTrans" cxnId="{70D52CA0-29B1-4204-9C14-FCEE9480E2B9}">
      <dgm:prSet/>
      <dgm:spPr/>
      <dgm:t>
        <a:bodyPr/>
        <a:lstStyle/>
        <a:p>
          <a:endParaRPr lang="en-US"/>
        </a:p>
      </dgm:t>
    </dgm:pt>
    <dgm:pt modelId="{3E9CDD28-CA27-441A-9AE5-C502AC890560}" type="sibTrans" cxnId="{70D52CA0-29B1-4204-9C14-FCEE9480E2B9}">
      <dgm:prSet/>
      <dgm:spPr/>
      <dgm:t>
        <a:bodyPr/>
        <a:lstStyle/>
        <a:p>
          <a:endParaRPr lang="en-US"/>
        </a:p>
      </dgm:t>
    </dgm:pt>
    <dgm:pt modelId="{E3C25D8A-6FCE-47EF-B2DA-A5FC414310A2}">
      <dgm:prSet phldrT="[Text]" custT="1"/>
      <dgm:spPr>
        <a:solidFill>
          <a:srgbClr val="FFC000"/>
        </a:solidFill>
      </dgm:spPr>
      <dgm:t>
        <a:bodyPr/>
        <a:lstStyle/>
        <a:p>
          <a:r>
            <a:rPr lang="en-US" sz="1600" smtClean="0"/>
            <a:t>3. Quản lý nợ</a:t>
          </a:r>
          <a:endParaRPr lang="en-US" sz="1600"/>
        </a:p>
      </dgm:t>
    </dgm:pt>
    <dgm:pt modelId="{EF45DCDB-C126-4C75-9ABA-0A402848E3BD}" type="parTrans" cxnId="{A775C9A2-738B-445D-A48F-0BB4A0851D05}">
      <dgm:prSet/>
      <dgm:spPr/>
      <dgm:t>
        <a:bodyPr/>
        <a:lstStyle/>
        <a:p>
          <a:endParaRPr lang="en-US"/>
        </a:p>
      </dgm:t>
    </dgm:pt>
    <dgm:pt modelId="{FF0CC280-3D5E-4E54-9382-D0177BC7EAA2}" type="sibTrans" cxnId="{A775C9A2-738B-445D-A48F-0BB4A0851D05}">
      <dgm:prSet/>
      <dgm:spPr/>
      <dgm:t>
        <a:bodyPr/>
        <a:lstStyle/>
        <a:p>
          <a:endParaRPr lang="en-US"/>
        </a:p>
      </dgm:t>
    </dgm:pt>
    <dgm:pt modelId="{E12DD5A6-B232-46D1-902F-AD85D2585F00}">
      <dgm:prSet phldrT="[Text]" custT="1"/>
      <dgm:spPr/>
      <dgm:t>
        <a:bodyPr/>
        <a:lstStyle/>
        <a:p>
          <a:pPr algn="l"/>
          <a:r>
            <a:rPr lang="en-US" sz="1300" smtClean="0"/>
            <a:t>1.2. Viết phiếu nhập kho</a:t>
          </a:r>
        </a:p>
      </dgm:t>
    </dgm:pt>
    <dgm:pt modelId="{08FE5F78-A894-463F-8F60-0F5E3DFA9B96}" type="parTrans" cxnId="{1733EBA3-E31E-402F-80B9-1A944899EF9F}">
      <dgm:prSet/>
      <dgm:spPr/>
      <dgm:t>
        <a:bodyPr/>
        <a:lstStyle/>
        <a:p>
          <a:endParaRPr lang="en-US"/>
        </a:p>
      </dgm:t>
    </dgm:pt>
    <dgm:pt modelId="{ED11D34C-9EE1-4842-8CED-F18BC11C31EA}" type="sibTrans" cxnId="{1733EBA3-E31E-402F-80B9-1A944899EF9F}">
      <dgm:prSet/>
      <dgm:spPr/>
      <dgm:t>
        <a:bodyPr/>
        <a:lstStyle/>
        <a:p>
          <a:endParaRPr lang="en-US"/>
        </a:p>
      </dgm:t>
    </dgm:pt>
    <dgm:pt modelId="{AE9E26CB-3717-49A8-B37B-C3D4B29B86A6}">
      <dgm:prSet phldrT="[Text]" custT="1"/>
      <dgm:spPr/>
      <dgm:t>
        <a:bodyPr/>
        <a:lstStyle/>
        <a:p>
          <a:pPr algn="l"/>
          <a:r>
            <a:rPr lang="en-US" sz="1300" smtClean="0"/>
            <a:t>1.3. Viết séc chuyển khoản</a:t>
          </a:r>
        </a:p>
      </dgm:t>
    </dgm:pt>
    <dgm:pt modelId="{7A83F19B-84E3-4411-908A-1FB84F642F69}" type="parTrans" cxnId="{AC4E884E-47EE-41E0-ACF3-67DC4FD715D0}">
      <dgm:prSet/>
      <dgm:spPr/>
      <dgm:t>
        <a:bodyPr/>
        <a:lstStyle/>
        <a:p>
          <a:endParaRPr lang="en-US"/>
        </a:p>
      </dgm:t>
    </dgm:pt>
    <dgm:pt modelId="{A1121B06-53A7-4261-80F0-C211F8873367}" type="sibTrans" cxnId="{AC4E884E-47EE-41E0-ACF3-67DC4FD715D0}">
      <dgm:prSet/>
      <dgm:spPr/>
      <dgm:t>
        <a:bodyPr/>
        <a:lstStyle/>
        <a:p>
          <a:endParaRPr lang="en-US"/>
        </a:p>
      </dgm:t>
    </dgm:pt>
    <dgm:pt modelId="{95C72D61-E848-4150-8DEB-4D5DE99AA7E8}">
      <dgm:prSet phldrT="[Text]" custT="1"/>
      <dgm:spPr/>
      <dgm:t>
        <a:bodyPr/>
        <a:lstStyle/>
        <a:p>
          <a:pPr algn="l"/>
          <a:r>
            <a:rPr lang="en-US" sz="1300" smtClean="0"/>
            <a:t>2.1. Nhận đơn đặt hàng</a:t>
          </a:r>
        </a:p>
      </dgm:t>
    </dgm:pt>
    <dgm:pt modelId="{27B5BC63-FE9E-42B2-ACE8-49E8FBDD22FD}" type="parTrans" cxnId="{4D1842A7-7945-45C3-8FDC-D92ED28324A4}">
      <dgm:prSet/>
      <dgm:spPr/>
      <dgm:t>
        <a:bodyPr/>
        <a:lstStyle/>
        <a:p>
          <a:endParaRPr lang="en-US"/>
        </a:p>
      </dgm:t>
    </dgm:pt>
    <dgm:pt modelId="{86D91FE2-3DC2-420C-B51C-3B913DE48F3A}" type="sibTrans" cxnId="{4D1842A7-7945-45C3-8FDC-D92ED28324A4}">
      <dgm:prSet/>
      <dgm:spPr/>
      <dgm:t>
        <a:bodyPr/>
        <a:lstStyle/>
        <a:p>
          <a:endParaRPr lang="en-US"/>
        </a:p>
      </dgm:t>
    </dgm:pt>
    <dgm:pt modelId="{286A9F1B-9B99-40C2-A9D9-D38874E00ACB}">
      <dgm:prSet phldrT="[Text]" custT="1"/>
      <dgm:spPr/>
      <dgm:t>
        <a:bodyPr/>
        <a:lstStyle/>
        <a:p>
          <a:pPr algn="l"/>
          <a:r>
            <a:rPr lang="en-US" sz="1300" smtClean="0"/>
            <a:t>2.2. Viết phiếu xuất kho</a:t>
          </a:r>
        </a:p>
      </dgm:t>
    </dgm:pt>
    <dgm:pt modelId="{C853FA5E-49DD-43E6-8609-D7A87D4BAB2A}" type="parTrans" cxnId="{E66E4DFA-2D0D-479F-B392-C80428087916}">
      <dgm:prSet/>
      <dgm:spPr/>
      <dgm:t>
        <a:bodyPr/>
        <a:lstStyle/>
        <a:p>
          <a:endParaRPr lang="en-US"/>
        </a:p>
      </dgm:t>
    </dgm:pt>
    <dgm:pt modelId="{8AA93BC3-07E9-450D-92B4-74CBA211EF5E}" type="sibTrans" cxnId="{E66E4DFA-2D0D-479F-B392-C80428087916}">
      <dgm:prSet/>
      <dgm:spPr/>
      <dgm:t>
        <a:bodyPr/>
        <a:lstStyle/>
        <a:p>
          <a:endParaRPr lang="en-US"/>
        </a:p>
      </dgm:t>
    </dgm:pt>
    <dgm:pt modelId="{E4F75EB4-4BC3-4B9F-89FC-A3E75246026F}">
      <dgm:prSet phldrT="[Text]" custT="1"/>
      <dgm:spPr/>
      <dgm:t>
        <a:bodyPr/>
        <a:lstStyle/>
        <a:p>
          <a:pPr algn="l"/>
          <a:r>
            <a:rPr lang="en-US" sz="1300" smtClean="0"/>
            <a:t>2.3. Viết phiếu thu</a:t>
          </a:r>
        </a:p>
      </dgm:t>
    </dgm:pt>
    <dgm:pt modelId="{3D56E9B3-6052-4000-BA6E-9988AAD7D30D}" type="parTrans" cxnId="{C9AEE262-8F4C-4C4D-BFB8-5195B76E0A48}">
      <dgm:prSet/>
      <dgm:spPr/>
      <dgm:t>
        <a:bodyPr/>
        <a:lstStyle/>
        <a:p>
          <a:endParaRPr lang="en-US"/>
        </a:p>
      </dgm:t>
    </dgm:pt>
    <dgm:pt modelId="{2F5455FC-AA68-4F46-95C1-23820AD22A40}" type="sibTrans" cxnId="{C9AEE262-8F4C-4C4D-BFB8-5195B76E0A48}">
      <dgm:prSet/>
      <dgm:spPr/>
      <dgm:t>
        <a:bodyPr/>
        <a:lstStyle/>
        <a:p>
          <a:endParaRPr lang="en-US"/>
        </a:p>
      </dgm:t>
    </dgm:pt>
    <dgm:pt modelId="{ACFE8BBC-3781-48A3-9F15-3AB002EEF668}">
      <dgm:prSet phldrT="[Text]" custT="1"/>
      <dgm:spPr/>
      <dgm:t>
        <a:bodyPr/>
        <a:lstStyle/>
        <a:p>
          <a:pPr algn="l"/>
          <a:r>
            <a:rPr lang="en-US" sz="1300" smtClean="0"/>
            <a:t>3.1. Gửi giấy nhắc thanh toán nợ</a:t>
          </a:r>
        </a:p>
      </dgm:t>
    </dgm:pt>
    <dgm:pt modelId="{853280D2-BD7C-488E-8F4D-A3A975224450}" type="parTrans" cxnId="{6E5295A3-3900-4D1C-8EA2-35E761079D5A}">
      <dgm:prSet/>
      <dgm:spPr/>
      <dgm:t>
        <a:bodyPr/>
        <a:lstStyle/>
        <a:p>
          <a:endParaRPr lang="en-US"/>
        </a:p>
      </dgm:t>
    </dgm:pt>
    <dgm:pt modelId="{A01A8308-4FF2-49B2-9F97-FF52DD2D4119}" type="sibTrans" cxnId="{6E5295A3-3900-4D1C-8EA2-35E761079D5A}">
      <dgm:prSet/>
      <dgm:spPr/>
      <dgm:t>
        <a:bodyPr/>
        <a:lstStyle/>
        <a:p>
          <a:endParaRPr lang="en-US"/>
        </a:p>
      </dgm:t>
    </dgm:pt>
    <dgm:pt modelId="{711C158B-8DB2-4B83-BEF8-6D1708C32950}" type="pres">
      <dgm:prSet presAssocID="{16872C9D-423B-468D-B1B4-EE8B52252C50}" presName="hierChild1" presStyleCnt="0">
        <dgm:presLayoutVars>
          <dgm:orgChart val="1"/>
          <dgm:chPref val="1"/>
          <dgm:dir/>
          <dgm:animOne val="branch"/>
          <dgm:animLvl val="lvl"/>
          <dgm:resizeHandles/>
        </dgm:presLayoutVars>
      </dgm:prSet>
      <dgm:spPr/>
      <dgm:t>
        <a:bodyPr/>
        <a:lstStyle/>
        <a:p>
          <a:endParaRPr lang="en-US"/>
        </a:p>
      </dgm:t>
    </dgm:pt>
    <dgm:pt modelId="{D0DB5CFD-76B7-4FDA-ADC3-D75619F3CC7C}" type="pres">
      <dgm:prSet presAssocID="{E7F33E56-1E4F-4319-B696-9D703A8D0698}" presName="hierRoot1" presStyleCnt="0">
        <dgm:presLayoutVars>
          <dgm:hierBranch val="init"/>
        </dgm:presLayoutVars>
      </dgm:prSet>
      <dgm:spPr/>
    </dgm:pt>
    <dgm:pt modelId="{62B54959-3597-4ACD-B31B-1F04727447CF}" type="pres">
      <dgm:prSet presAssocID="{E7F33E56-1E4F-4319-B696-9D703A8D0698}" presName="rootComposite1" presStyleCnt="0"/>
      <dgm:spPr/>
    </dgm:pt>
    <dgm:pt modelId="{99BC57CF-A6CE-4B15-AC46-BF181A8C96C2}" type="pres">
      <dgm:prSet presAssocID="{E7F33E56-1E4F-4319-B696-9D703A8D0698}" presName="rootText1" presStyleLbl="node0" presStyleIdx="0" presStyleCnt="1" custScaleX="282525">
        <dgm:presLayoutVars>
          <dgm:chPref val="3"/>
        </dgm:presLayoutVars>
      </dgm:prSet>
      <dgm:spPr/>
      <dgm:t>
        <a:bodyPr/>
        <a:lstStyle/>
        <a:p>
          <a:endParaRPr lang="en-US"/>
        </a:p>
      </dgm:t>
    </dgm:pt>
    <dgm:pt modelId="{E17CB417-1F54-4175-85C0-2AE424DF07D6}" type="pres">
      <dgm:prSet presAssocID="{E7F33E56-1E4F-4319-B696-9D703A8D0698}" presName="rootConnector1" presStyleLbl="node1" presStyleIdx="0" presStyleCnt="0"/>
      <dgm:spPr/>
      <dgm:t>
        <a:bodyPr/>
        <a:lstStyle/>
        <a:p>
          <a:endParaRPr lang="en-US"/>
        </a:p>
      </dgm:t>
    </dgm:pt>
    <dgm:pt modelId="{2FCA8AEB-50E5-4240-83FE-A4288B867F8A}" type="pres">
      <dgm:prSet presAssocID="{E7F33E56-1E4F-4319-B696-9D703A8D0698}" presName="hierChild2" presStyleCnt="0"/>
      <dgm:spPr/>
    </dgm:pt>
    <dgm:pt modelId="{8440D671-D2F8-4A6A-889D-15DE54E9F194}" type="pres">
      <dgm:prSet presAssocID="{3562BD87-75D7-4914-A11B-7ED798893C22}" presName="Name37" presStyleLbl="parChTrans1D2" presStyleIdx="0" presStyleCnt="3"/>
      <dgm:spPr/>
      <dgm:t>
        <a:bodyPr/>
        <a:lstStyle/>
        <a:p>
          <a:endParaRPr lang="en-US"/>
        </a:p>
      </dgm:t>
    </dgm:pt>
    <dgm:pt modelId="{66A409C8-4931-465A-A3EF-1EAE557A2FD1}" type="pres">
      <dgm:prSet presAssocID="{8FB5DE00-3C5F-450C-8BA2-23E844164B13}" presName="hierRoot2" presStyleCnt="0">
        <dgm:presLayoutVars>
          <dgm:hierBranch val="init"/>
        </dgm:presLayoutVars>
      </dgm:prSet>
      <dgm:spPr/>
    </dgm:pt>
    <dgm:pt modelId="{696C15E4-F503-4D64-8EF0-F89968B82223}" type="pres">
      <dgm:prSet presAssocID="{8FB5DE00-3C5F-450C-8BA2-23E844164B13}" presName="rootComposite" presStyleCnt="0"/>
      <dgm:spPr/>
    </dgm:pt>
    <dgm:pt modelId="{D2A94616-42E6-46F7-8AD3-31ABC7350598}" type="pres">
      <dgm:prSet presAssocID="{8FB5DE00-3C5F-450C-8BA2-23E844164B13}" presName="rootText" presStyleLbl="node2" presStyleIdx="0" presStyleCnt="3" custScaleX="230604">
        <dgm:presLayoutVars>
          <dgm:chPref val="3"/>
        </dgm:presLayoutVars>
      </dgm:prSet>
      <dgm:spPr/>
      <dgm:t>
        <a:bodyPr/>
        <a:lstStyle/>
        <a:p>
          <a:endParaRPr lang="en-US"/>
        </a:p>
      </dgm:t>
    </dgm:pt>
    <dgm:pt modelId="{9C49EAC6-A61A-49D2-A067-6F8BF28EF79B}" type="pres">
      <dgm:prSet presAssocID="{8FB5DE00-3C5F-450C-8BA2-23E844164B13}" presName="rootConnector" presStyleLbl="node2" presStyleIdx="0" presStyleCnt="3"/>
      <dgm:spPr/>
      <dgm:t>
        <a:bodyPr/>
        <a:lstStyle/>
        <a:p>
          <a:endParaRPr lang="en-US"/>
        </a:p>
      </dgm:t>
    </dgm:pt>
    <dgm:pt modelId="{D86CA84F-7F23-44FC-BEED-61D9292AA0F3}" type="pres">
      <dgm:prSet presAssocID="{8FB5DE00-3C5F-450C-8BA2-23E844164B13}" presName="hierChild4" presStyleCnt="0"/>
      <dgm:spPr/>
    </dgm:pt>
    <dgm:pt modelId="{439321CD-1689-47FE-B344-4D364EC535F9}" type="pres">
      <dgm:prSet presAssocID="{729D91EA-E708-4809-854E-1BA50660BBFB}" presName="Name37" presStyleLbl="parChTrans1D3" presStyleIdx="0" presStyleCnt="7"/>
      <dgm:spPr/>
      <dgm:t>
        <a:bodyPr/>
        <a:lstStyle/>
        <a:p>
          <a:endParaRPr lang="en-US"/>
        </a:p>
      </dgm:t>
    </dgm:pt>
    <dgm:pt modelId="{96FCCFF6-6846-4B46-AC05-A13A9E6F78D8}" type="pres">
      <dgm:prSet presAssocID="{F9F59092-9E2E-4063-B63A-1E1DD6170ED7}" presName="hierRoot2" presStyleCnt="0">
        <dgm:presLayoutVars>
          <dgm:hierBranch val="init"/>
        </dgm:presLayoutVars>
      </dgm:prSet>
      <dgm:spPr/>
    </dgm:pt>
    <dgm:pt modelId="{F08C2215-9917-4716-A2CD-DCF696758592}" type="pres">
      <dgm:prSet presAssocID="{F9F59092-9E2E-4063-B63A-1E1DD6170ED7}" presName="rootComposite" presStyleCnt="0"/>
      <dgm:spPr/>
    </dgm:pt>
    <dgm:pt modelId="{475B2BAC-2BB5-4EF7-8863-F66E1B746041}" type="pres">
      <dgm:prSet presAssocID="{F9F59092-9E2E-4063-B63A-1E1DD6170ED7}" presName="rootText" presStyleLbl="node3" presStyleIdx="0" presStyleCnt="7" custScaleX="193521">
        <dgm:presLayoutVars>
          <dgm:chPref val="3"/>
        </dgm:presLayoutVars>
      </dgm:prSet>
      <dgm:spPr/>
      <dgm:t>
        <a:bodyPr/>
        <a:lstStyle/>
        <a:p>
          <a:endParaRPr lang="en-US"/>
        </a:p>
      </dgm:t>
    </dgm:pt>
    <dgm:pt modelId="{ECCE9EF3-E19C-4A2C-8438-A17045C23A2A}" type="pres">
      <dgm:prSet presAssocID="{F9F59092-9E2E-4063-B63A-1E1DD6170ED7}" presName="rootConnector" presStyleLbl="node3" presStyleIdx="0" presStyleCnt="7"/>
      <dgm:spPr/>
      <dgm:t>
        <a:bodyPr/>
        <a:lstStyle/>
        <a:p>
          <a:endParaRPr lang="en-US"/>
        </a:p>
      </dgm:t>
    </dgm:pt>
    <dgm:pt modelId="{E8B377F1-F35D-4FB5-BAE9-6019EB816503}" type="pres">
      <dgm:prSet presAssocID="{F9F59092-9E2E-4063-B63A-1E1DD6170ED7}" presName="hierChild4" presStyleCnt="0"/>
      <dgm:spPr/>
    </dgm:pt>
    <dgm:pt modelId="{16912CF1-F87F-4483-A561-539513F47685}" type="pres">
      <dgm:prSet presAssocID="{F9F59092-9E2E-4063-B63A-1E1DD6170ED7}" presName="hierChild5" presStyleCnt="0"/>
      <dgm:spPr/>
    </dgm:pt>
    <dgm:pt modelId="{94332323-C9A2-4442-A1B4-A32B171DCC0C}" type="pres">
      <dgm:prSet presAssocID="{08FE5F78-A894-463F-8F60-0F5E3DFA9B96}" presName="Name37" presStyleLbl="parChTrans1D3" presStyleIdx="1" presStyleCnt="7"/>
      <dgm:spPr/>
      <dgm:t>
        <a:bodyPr/>
        <a:lstStyle/>
        <a:p>
          <a:endParaRPr lang="en-US"/>
        </a:p>
      </dgm:t>
    </dgm:pt>
    <dgm:pt modelId="{8C1BC202-DD97-4061-AC93-C018B43635DB}" type="pres">
      <dgm:prSet presAssocID="{E12DD5A6-B232-46D1-902F-AD85D2585F00}" presName="hierRoot2" presStyleCnt="0">
        <dgm:presLayoutVars>
          <dgm:hierBranch val="init"/>
        </dgm:presLayoutVars>
      </dgm:prSet>
      <dgm:spPr/>
    </dgm:pt>
    <dgm:pt modelId="{D4AFC6B3-8FC9-4938-99F0-05278F2B3E1F}" type="pres">
      <dgm:prSet presAssocID="{E12DD5A6-B232-46D1-902F-AD85D2585F00}" presName="rootComposite" presStyleCnt="0"/>
      <dgm:spPr/>
    </dgm:pt>
    <dgm:pt modelId="{DEDC631A-0B04-490C-8348-074A6993AA32}" type="pres">
      <dgm:prSet presAssocID="{E12DD5A6-B232-46D1-902F-AD85D2585F00}" presName="rootText" presStyleLbl="node3" presStyleIdx="1" presStyleCnt="7" custScaleX="194657">
        <dgm:presLayoutVars>
          <dgm:chPref val="3"/>
        </dgm:presLayoutVars>
      </dgm:prSet>
      <dgm:spPr/>
      <dgm:t>
        <a:bodyPr/>
        <a:lstStyle/>
        <a:p>
          <a:endParaRPr lang="en-US"/>
        </a:p>
      </dgm:t>
    </dgm:pt>
    <dgm:pt modelId="{CBB18A28-04C9-4649-8D9F-FF22F5B2B546}" type="pres">
      <dgm:prSet presAssocID="{E12DD5A6-B232-46D1-902F-AD85D2585F00}" presName="rootConnector" presStyleLbl="node3" presStyleIdx="1" presStyleCnt="7"/>
      <dgm:spPr/>
      <dgm:t>
        <a:bodyPr/>
        <a:lstStyle/>
        <a:p>
          <a:endParaRPr lang="en-US"/>
        </a:p>
      </dgm:t>
    </dgm:pt>
    <dgm:pt modelId="{4AE9BA75-17E8-44CD-846C-F46B30BB6797}" type="pres">
      <dgm:prSet presAssocID="{E12DD5A6-B232-46D1-902F-AD85D2585F00}" presName="hierChild4" presStyleCnt="0"/>
      <dgm:spPr/>
    </dgm:pt>
    <dgm:pt modelId="{CF65F863-28BD-4A19-BF99-96FEAD61CC92}" type="pres">
      <dgm:prSet presAssocID="{E12DD5A6-B232-46D1-902F-AD85D2585F00}" presName="hierChild5" presStyleCnt="0"/>
      <dgm:spPr/>
    </dgm:pt>
    <dgm:pt modelId="{F42CF44D-04D3-472A-B4B0-D8B8D6AC51BA}" type="pres">
      <dgm:prSet presAssocID="{7A83F19B-84E3-4411-908A-1FB84F642F69}" presName="Name37" presStyleLbl="parChTrans1D3" presStyleIdx="2" presStyleCnt="7"/>
      <dgm:spPr/>
      <dgm:t>
        <a:bodyPr/>
        <a:lstStyle/>
        <a:p>
          <a:endParaRPr lang="en-US"/>
        </a:p>
      </dgm:t>
    </dgm:pt>
    <dgm:pt modelId="{FAC33EB1-62F6-4137-9DD2-08EE55465FFE}" type="pres">
      <dgm:prSet presAssocID="{AE9E26CB-3717-49A8-B37B-C3D4B29B86A6}" presName="hierRoot2" presStyleCnt="0">
        <dgm:presLayoutVars>
          <dgm:hierBranch val="init"/>
        </dgm:presLayoutVars>
      </dgm:prSet>
      <dgm:spPr/>
    </dgm:pt>
    <dgm:pt modelId="{6B241317-FD2B-4F39-AACB-EEC94CA40721}" type="pres">
      <dgm:prSet presAssocID="{AE9E26CB-3717-49A8-B37B-C3D4B29B86A6}" presName="rootComposite" presStyleCnt="0"/>
      <dgm:spPr/>
    </dgm:pt>
    <dgm:pt modelId="{FCE1A653-6085-4853-9980-5035E3972930}" type="pres">
      <dgm:prSet presAssocID="{AE9E26CB-3717-49A8-B37B-C3D4B29B86A6}" presName="rootText" presStyleLbl="node3" presStyleIdx="2" presStyleCnt="7" custScaleX="190303">
        <dgm:presLayoutVars>
          <dgm:chPref val="3"/>
        </dgm:presLayoutVars>
      </dgm:prSet>
      <dgm:spPr/>
      <dgm:t>
        <a:bodyPr/>
        <a:lstStyle/>
        <a:p>
          <a:endParaRPr lang="en-US"/>
        </a:p>
      </dgm:t>
    </dgm:pt>
    <dgm:pt modelId="{A73574BD-CBDB-475E-A65B-44449AD955A6}" type="pres">
      <dgm:prSet presAssocID="{AE9E26CB-3717-49A8-B37B-C3D4B29B86A6}" presName="rootConnector" presStyleLbl="node3" presStyleIdx="2" presStyleCnt="7"/>
      <dgm:spPr/>
      <dgm:t>
        <a:bodyPr/>
        <a:lstStyle/>
        <a:p>
          <a:endParaRPr lang="en-US"/>
        </a:p>
      </dgm:t>
    </dgm:pt>
    <dgm:pt modelId="{6F50DD98-2B2D-4A46-84EB-255921BFB233}" type="pres">
      <dgm:prSet presAssocID="{AE9E26CB-3717-49A8-B37B-C3D4B29B86A6}" presName="hierChild4" presStyleCnt="0"/>
      <dgm:spPr/>
    </dgm:pt>
    <dgm:pt modelId="{B38C0D6F-B973-49C9-8FD4-8312C47C45DD}" type="pres">
      <dgm:prSet presAssocID="{AE9E26CB-3717-49A8-B37B-C3D4B29B86A6}" presName="hierChild5" presStyleCnt="0"/>
      <dgm:spPr/>
    </dgm:pt>
    <dgm:pt modelId="{82526446-C37D-43DE-B059-49164D246199}" type="pres">
      <dgm:prSet presAssocID="{8FB5DE00-3C5F-450C-8BA2-23E844164B13}" presName="hierChild5" presStyleCnt="0"/>
      <dgm:spPr/>
    </dgm:pt>
    <dgm:pt modelId="{62E5109C-E6F6-4BEC-B85D-97606E6EFD5C}" type="pres">
      <dgm:prSet presAssocID="{AA087A6D-42EA-412D-AE43-90C0B533DC20}" presName="Name37" presStyleLbl="parChTrans1D2" presStyleIdx="1" presStyleCnt="3"/>
      <dgm:spPr/>
      <dgm:t>
        <a:bodyPr/>
        <a:lstStyle/>
        <a:p>
          <a:endParaRPr lang="en-US"/>
        </a:p>
      </dgm:t>
    </dgm:pt>
    <dgm:pt modelId="{392A63E8-D1DB-4733-BBF0-77E825CB8FD4}" type="pres">
      <dgm:prSet presAssocID="{D08EFA36-F0DF-4453-A93B-C4ADDE3BBEBB}" presName="hierRoot2" presStyleCnt="0">
        <dgm:presLayoutVars>
          <dgm:hierBranch val="init"/>
        </dgm:presLayoutVars>
      </dgm:prSet>
      <dgm:spPr/>
    </dgm:pt>
    <dgm:pt modelId="{96B579A3-386C-4514-887C-BE9B1DA6794E}" type="pres">
      <dgm:prSet presAssocID="{D08EFA36-F0DF-4453-A93B-C4ADDE3BBEBB}" presName="rootComposite" presStyleCnt="0"/>
      <dgm:spPr/>
    </dgm:pt>
    <dgm:pt modelId="{EDEE013F-3EF7-46B0-9591-B4D3BA9E78F6}" type="pres">
      <dgm:prSet presAssocID="{D08EFA36-F0DF-4453-A93B-C4ADDE3BBEBB}" presName="rootText" presStyleLbl="node2" presStyleIdx="1" presStyleCnt="3" custScaleX="244313">
        <dgm:presLayoutVars>
          <dgm:chPref val="3"/>
        </dgm:presLayoutVars>
      </dgm:prSet>
      <dgm:spPr/>
      <dgm:t>
        <a:bodyPr/>
        <a:lstStyle/>
        <a:p>
          <a:endParaRPr lang="en-US"/>
        </a:p>
      </dgm:t>
    </dgm:pt>
    <dgm:pt modelId="{6B367C79-08CB-402E-A9A0-0A7E0A029AD0}" type="pres">
      <dgm:prSet presAssocID="{D08EFA36-F0DF-4453-A93B-C4ADDE3BBEBB}" presName="rootConnector" presStyleLbl="node2" presStyleIdx="1" presStyleCnt="3"/>
      <dgm:spPr/>
      <dgm:t>
        <a:bodyPr/>
        <a:lstStyle/>
        <a:p>
          <a:endParaRPr lang="en-US"/>
        </a:p>
      </dgm:t>
    </dgm:pt>
    <dgm:pt modelId="{6EC29C49-A537-4BAB-8DF7-F286536CBFB4}" type="pres">
      <dgm:prSet presAssocID="{D08EFA36-F0DF-4453-A93B-C4ADDE3BBEBB}" presName="hierChild4" presStyleCnt="0"/>
      <dgm:spPr/>
    </dgm:pt>
    <dgm:pt modelId="{1DF5FE67-722D-45AE-BDE0-2972764C98E4}" type="pres">
      <dgm:prSet presAssocID="{27B5BC63-FE9E-42B2-ACE8-49E8FBDD22FD}" presName="Name37" presStyleLbl="parChTrans1D3" presStyleIdx="3" presStyleCnt="7"/>
      <dgm:spPr/>
      <dgm:t>
        <a:bodyPr/>
        <a:lstStyle/>
        <a:p>
          <a:endParaRPr lang="en-US"/>
        </a:p>
      </dgm:t>
    </dgm:pt>
    <dgm:pt modelId="{2E5B40C6-F408-4331-B270-85BFAE00E1A6}" type="pres">
      <dgm:prSet presAssocID="{95C72D61-E848-4150-8DEB-4D5DE99AA7E8}" presName="hierRoot2" presStyleCnt="0">
        <dgm:presLayoutVars>
          <dgm:hierBranch val="init"/>
        </dgm:presLayoutVars>
      </dgm:prSet>
      <dgm:spPr/>
    </dgm:pt>
    <dgm:pt modelId="{4F01960E-DBE2-4103-9E40-5992B04ABE2A}" type="pres">
      <dgm:prSet presAssocID="{95C72D61-E848-4150-8DEB-4D5DE99AA7E8}" presName="rootComposite" presStyleCnt="0"/>
      <dgm:spPr/>
    </dgm:pt>
    <dgm:pt modelId="{23529C24-0E53-4C39-89A8-DA4BD794DEA4}" type="pres">
      <dgm:prSet presAssocID="{95C72D61-E848-4150-8DEB-4D5DE99AA7E8}" presName="rootText" presStyleLbl="node3" presStyleIdx="3" presStyleCnt="7" custScaleX="177853">
        <dgm:presLayoutVars>
          <dgm:chPref val="3"/>
        </dgm:presLayoutVars>
      </dgm:prSet>
      <dgm:spPr/>
      <dgm:t>
        <a:bodyPr/>
        <a:lstStyle/>
        <a:p>
          <a:endParaRPr lang="en-US"/>
        </a:p>
      </dgm:t>
    </dgm:pt>
    <dgm:pt modelId="{80D5F073-C984-441C-A908-10B81992C3C8}" type="pres">
      <dgm:prSet presAssocID="{95C72D61-E848-4150-8DEB-4D5DE99AA7E8}" presName="rootConnector" presStyleLbl="node3" presStyleIdx="3" presStyleCnt="7"/>
      <dgm:spPr/>
      <dgm:t>
        <a:bodyPr/>
        <a:lstStyle/>
        <a:p>
          <a:endParaRPr lang="en-US"/>
        </a:p>
      </dgm:t>
    </dgm:pt>
    <dgm:pt modelId="{BF7563BD-7894-4CC9-86FF-3265EC588115}" type="pres">
      <dgm:prSet presAssocID="{95C72D61-E848-4150-8DEB-4D5DE99AA7E8}" presName="hierChild4" presStyleCnt="0"/>
      <dgm:spPr/>
    </dgm:pt>
    <dgm:pt modelId="{8F521CEA-BAAA-4018-9B4A-6DE736A949DC}" type="pres">
      <dgm:prSet presAssocID="{95C72D61-E848-4150-8DEB-4D5DE99AA7E8}" presName="hierChild5" presStyleCnt="0"/>
      <dgm:spPr/>
    </dgm:pt>
    <dgm:pt modelId="{2E18F3AD-5A37-4F04-9E89-71B09E3B27CB}" type="pres">
      <dgm:prSet presAssocID="{C853FA5E-49DD-43E6-8609-D7A87D4BAB2A}" presName="Name37" presStyleLbl="parChTrans1D3" presStyleIdx="4" presStyleCnt="7"/>
      <dgm:spPr/>
      <dgm:t>
        <a:bodyPr/>
        <a:lstStyle/>
        <a:p>
          <a:endParaRPr lang="en-US"/>
        </a:p>
      </dgm:t>
    </dgm:pt>
    <dgm:pt modelId="{D8153819-74A1-4B66-9606-2AE8DC82A293}" type="pres">
      <dgm:prSet presAssocID="{286A9F1B-9B99-40C2-A9D9-D38874E00ACB}" presName="hierRoot2" presStyleCnt="0">
        <dgm:presLayoutVars>
          <dgm:hierBranch val="init"/>
        </dgm:presLayoutVars>
      </dgm:prSet>
      <dgm:spPr/>
    </dgm:pt>
    <dgm:pt modelId="{BB4A8264-DD49-43A9-AD4D-80CA9B5578A2}" type="pres">
      <dgm:prSet presAssocID="{286A9F1B-9B99-40C2-A9D9-D38874E00ACB}" presName="rootComposite" presStyleCnt="0"/>
      <dgm:spPr/>
    </dgm:pt>
    <dgm:pt modelId="{26497AF1-B10C-47CE-8819-0369DB48DFFB}" type="pres">
      <dgm:prSet presAssocID="{286A9F1B-9B99-40C2-A9D9-D38874E00ACB}" presName="rootText" presStyleLbl="node3" presStyleIdx="4" presStyleCnt="7" custScaleX="177853">
        <dgm:presLayoutVars>
          <dgm:chPref val="3"/>
        </dgm:presLayoutVars>
      </dgm:prSet>
      <dgm:spPr/>
      <dgm:t>
        <a:bodyPr/>
        <a:lstStyle/>
        <a:p>
          <a:endParaRPr lang="en-US"/>
        </a:p>
      </dgm:t>
    </dgm:pt>
    <dgm:pt modelId="{3D4BC7E2-4FEA-4F91-AE32-12AEFB33F09A}" type="pres">
      <dgm:prSet presAssocID="{286A9F1B-9B99-40C2-A9D9-D38874E00ACB}" presName="rootConnector" presStyleLbl="node3" presStyleIdx="4" presStyleCnt="7"/>
      <dgm:spPr/>
      <dgm:t>
        <a:bodyPr/>
        <a:lstStyle/>
        <a:p>
          <a:endParaRPr lang="en-US"/>
        </a:p>
      </dgm:t>
    </dgm:pt>
    <dgm:pt modelId="{AAD10D96-18C6-4AB7-8DD0-5A428E885607}" type="pres">
      <dgm:prSet presAssocID="{286A9F1B-9B99-40C2-A9D9-D38874E00ACB}" presName="hierChild4" presStyleCnt="0"/>
      <dgm:spPr/>
    </dgm:pt>
    <dgm:pt modelId="{BFE38362-1A23-4FDC-AF1E-EDA2DA4BBC50}" type="pres">
      <dgm:prSet presAssocID="{286A9F1B-9B99-40C2-A9D9-D38874E00ACB}" presName="hierChild5" presStyleCnt="0"/>
      <dgm:spPr/>
    </dgm:pt>
    <dgm:pt modelId="{6D2BC9C5-4AF1-4594-9CF9-BF647A8EB549}" type="pres">
      <dgm:prSet presAssocID="{3D56E9B3-6052-4000-BA6E-9988AAD7D30D}" presName="Name37" presStyleLbl="parChTrans1D3" presStyleIdx="5" presStyleCnt="7"/>
      <dgm:spPr/>
      <dgm:t>
        <a:bodyPr/>
        <a:lstStyle/>
        <a:p>
          <a:endParaRPr lang="en-US"/>
        </a:p>
      </dgm:t>
    </dgm:pt>
    <dgm:pt modelId="{07C29EDB-EBF8-4F36-B007-770C284A34F1}" type="pres">
      <dgm:prSet presAssocID="{E4F75EB4-4BC3-4B9F-89FC-A3E75246026F}" presName="hierRoot2" presStyleCnt="0">
        <dgm:presLayoutVars>
          <dgm:hierBranch val="init"/>
        </dgm:presLayoutVars>
      </dgm:prSet>
      <dgm:spPr/>
    </dgm:pt>
    <dgm:pt modelId="{56F3EA48-A112-49D2-9EBE-B3941714655A}" type="pres">
      <dgm:prSet presAssocID="{E4F75EB4-4BC3-4B9F-89FC-A3E75246026F}" presName="rootComposite" presStyleCnt="0"/>
      <dgm:spPr/>
    </dgm:pt>
    <dgm:pt modelId="{635052B6-A340-40A9-8A82-CA2814ECFEB7}" type="pres">
      <dgm:prSet presAssocID="{E4F75EB4-4BC3-4B9F-89FC-A3E75246026F}" presName="rootText" presStyleLbl="node3" presStyleIdx="5" presStyleCnt="7" custScaleX="177853">
        <dgm:presLayoutVars>
          <dgm:chPref val="3"/>
        </dgm:presLayoutVars>
      </dgm:prSet>
      <dgm:spPr/>
      <dgm:t>
        <a:bodyPr/>
        <a:lstStyle/>
        <a:p>
          <a:endParaRPr lang="en-US"/>
        </a:p>
      </dgm:t>
    </dgm:pt>
    <dgm:pt modelId="{E4D13B0F-B28D-4E2A-92E7-06B412501146}" type="pres">
      <dgm:prSet presAssocID="{E4F75EB4-4BC3-4B9F-89FC-A3E75246026F}" presName="rootConnector" presStyleLbl="node3" presStyleIdx="5" presStyleCnt="7"/>
      <dgm:spPr/>
      <dgm:t>
        <a:bodyPr/>
        <a:lstStyle/>
        <a:p>
          <a:endParaRPr lang="en-US"/>
        </a:p>
      </dgm:t>
    </dgm:pt>
    <dgm:pt modelId="{A1FE47AB-A0C5-4F15-ACFF-5F7DEDF82FBF}" type="pres">
      <dgm:prSet presAssocID="{E4F75EB4-4BC3-4B9F-89FC-A3E75246026F}" presName="hierChild4" presStyleCnt="0"/>
      <dgm:spPr/>
    </dgm:pt>
    <dgm:pt modelId="{675BE42A-FA8B-4F65-957E-FE3973931A3C}" type="pres">
      <dgm:prSet presAssocID="{E4F75EB4-4BC3-4B9F-89FC-A3E75246026F}" presName="hierChild5" presStyleCnt="0"/>
      <dgm:spPr/>
    </dgm:pt>
    <dgm:pt modelId="{11C8E5CC-249E-4B47-83E9-023DC649C770}" type="pres">
      <dgm:prSet presAssocID="{D08EFA36-F0DF-4453-A93B-C4ADDE3BBEBB}" presName="hierChild5" presStyleCnt="0"/>
      <dgm:spPr/>
    </dgm:pt>
    <dgm:pt modelId="{1CBB0518-78E5-41E8-9CBD-0A06FE500830}" type="pres">
      <dgm:prSet presAssocID="{EF45DCDB-C126-4C75-9ABA-0A402848E3BD}" presName="Name37" presStyleLbl="parChTrans1D2" presStyleIdx="2" presStyleCnt="3"/>
      <dgm:spPr/>
      <dgm:t>
        <a:bodyPr/>
        <a:lstStyle/>
        <a:p>
          <a:endParaRPr lang="en-US"/>
        </a:p>
      </dgm:t>
    </dgm:pt>
    <dgm:pt modelId="{B60DEF1D-9677-4BB3-A809-D2ACB9B4AF33}" type="pres">
      <dgm:prSet presAssocID="{E3C25D8A-6FCE-47EF-B2DA-A5FC414310A2}" presName="hierRoot2" presStyleCnt="0">
        <dgm:presLayoutVars>
          <dgm:hierBranch val="init"/>
        </dgm:presLayoutVars>
      </dgm:prSet>
      <dgm:spPr/>
    </dgm:pt>
    <dgm:pt modelId="{D88C6ABA-C266-45B7-8993-70660FE0D830}" type="pres">
      <dgm:prSet presAssocID="{E3C25D8A-6FCE-47EF-B2DA-A5FC414310A2}" presName="rootComposite" presStyleCnt="0"/>
      <dgm:spPr/>
    </dgm:pt>
    <dgm:pt modelId="{16EF2756-5D78-411A-A64E-7983E35F3860}" type="pres">
      <dgm:prSet presAssocID="{E3C25D8A-6FCE-47EF-B2DA-A5FC414310A2}" presName="rootText" presStyleLbl="node2" presStyleIdx="2" presStyleCnt="3" custScaleX="200646">
        <dgm:presLayoutVars>
          <dgm:chPref val="3"/>
        </dgm:presLayoutVars>
      </dgm:prSet>
      <dgm:spPr/>
      <dgm:t>
        <a:bodyPr/>
        <a:lstStyle/>
        <a:p>
          <a:endParaRPr lang="en-US"/>
        </a:p>
      </dgm:t>
    </dgm:pt>
    <dgm:pt modelId="{EE2D4F08-CF6B-4ABF-8A9B-81837E30E502}" type="pres">
      <dgm:prSet presAssocID="{E3C25D8A-6FCE-47EF-B2DA-A5FC414310A2}" presName="rootConnector" presStyleLbl="node2" presStyleIdx="2" presStyleCnt="3"/>
      <dgm:spPr/>
      <dgm:t>
        <a:bodyPr/>
        <a:lstStyle/>
        <a:p>
          <a:endParaRPr lang="en-US"/>
        </a:p>
      </dgm:t>
    </dgm:pt>
    <dgm:pt modelId="{0A3312D9-2439-4EBE-9422-A60E0A6329D8}" type="pres">
      <dgm:prSet presAssocID="{E3C25D8A-6FCE-47EF-B2DA-A5FC414310A2}" presName="hierChild4" presStyleCnt="0"/>
      <dgm:spPr/>
    </dgm:pt>
    <dgm:pt modelId="{09C4E941-B0A4-427E-A7EC-7CA2CA8E8371}" type="pres">
      <dgm:prSet presAssocID="{853280D2-BD7C-488E-8F4D-A3A975224450}" presName="Name37" presStyleLbl="parChTrans1D3" presStyleIdx="6" presStyleCnt="7"/>
      <dgm:spPr/>
      <dgm:t>
        <a:bodyPr/>
        <a:lstStyle/>
        <a:p>
          <a:endParaRPr lang="en-US"/>
        </a:p>
      </dgm:t>
    </dgm:pt>
    <dgm:pt modelId="{DCD32E10-E4F2-44E6-B31B-5942B58AC070}" type="pres">
      <dgm:prSet presAssocID="{ACFE8BBC-3781-48A3-9F15-3AB002EEF668}" presName="hierRoot2" presStyleCnt="0">
        <dgm:presLayoutVars>
          <dgm:hierBranch val="init"/>
        </dgm:presLayoutVars>
      </dgm:prSet>
      <dgm:spPr/>
    </dgm:pt>
    <dgm:pt modelId="{0596EBF7-D096-4080-B452-A22C1548F940}" type="pres">
      <dgm:prSet presAssocID="{ACFE8BBC-3781-48A3-9F15-3AB002EEF668}" presName="rootComposite" presStyleCnt="0"/>
      <dgm:spPr/>
    </dgm:pt>
    <dgm:pt modelId="{306141E1-E1C2-4CE5-ACC2-666B9A8108C4}" type="pres">
      <dgm:prSet presAssocID="{ACFE8BBC-3781-48A3-9F15-3AB002EEF668}" presName="rootText" presStyleLbl="node3" presStyleIdx="6" presStyleCnt="7" custScaleX="142831" custScaleY="171781">
        <dgm:presLayoutVars>
          <dgm:chPref val="3"/>
        </dgm:presLayoutVars>
      </dgm:prSet>
      <dgm:spPr/>
      <dgm:t>
        <a:bodyPr/>
        <a:lstStyle/>
        <a:p>
          <a:endParaRPr lang="en-US"/>
        </a:p>
      </dgm:t>
    </dgm:pt>
    <dgm:pt modelId="{64502DA2-9BF2-453B-8401-2C572DC8B0AA}" type="pres">
      <dgm:prSet presAssocID="{ACFE8BBC-3781-48A3-9F15-3AB002EEF668}" presName="rootConnector" presStyleLbl="node3" presStyleIdx="6" presStyleCnt="7"/>
      <dgm:spPr/>
      <dgm:t>
        <a:bodyPr/>
        <a:lstStyle/>
        <a:p>
          <a:endParaRPr lang="en-US"/>
        </a:p>
      </dgm:t>
    </dgm:pt>
    <dgm:pt modelId="{25D78EF8-B7B4-4E04-9310-323293093497}" type="pres">
      <dgm:prSet presAssocID="{ACFE8BBC-3781-48A3-9F15-3AB002EEF668}" presName="hierChild4" presStyleCnt="0"/>
      <dgm:spPr/>
    </dgm:pt>
    <dgm:pt modelId="{3118E54F-08D1-4685-8178-3F24CC2A48C7}" type="pres">
      <dgm:prSet presAssocID="{ACFE8BBC-3781-48A3-9F15-3AB002EEF668}" presName="hierChild5" presStyleCnt="0"/>
      <dgm:spPr/>
    </dgm:pt>
    <dgm:pt modelId="{613BA08E-BA91-4246-82EE-15F64D891123}" type="pres">
      <dgm:prSet presAssocID="{E3C25D8A-6FCE-47EF-B2DA-A5FC414310A2}" presName="hierChild5" presStyleCnt="0"/>
      <dgm:spPr/>
    </dgm:pt>
    <dgm:pt modelId="{9519E1B2-3763-493F-869B-49F32F0E55EA}" type="pres">
      <dgm:prSet presAssocID="{E7F33E56-1E4F-4319-B696-9D703A8D0698}" presName="hierChild3" presStyleCnt="0"/>
      <dgm:spPr/>
    </dgm:pt>
  </dgm:ptLst>
  <dgm:cxnLst>
    <dgm:cxn modelId="{1733EBA3-E31E-402F-80B9-1A944899EF9F}" srcId="{8FB5DE00-3C5F-450C-8BA2-23E844164B13}" destId="{E12DD5A6-B232-46D1-902F-AD85D2585F00}" srcOrd="1" destOrd="0" parTransId="{08FE5F78-A894-463F-8F60-0F5E3DFA9B96}" sibTransId="{ED11D34C-9EE1-4842-8CED-F18BC11C31EA}"/>
    <dgm:cxn modelId="{AC4E884E-47EE-41E0-ACF3-67DC4FD715D0}" srcId="{8FB5DE00-3C5F-450C-8BA2-23E844164B13}" destId="{AE9E26CB-3717-49A8-B37B-C3D4B29B86A6}" srcOrd="2" destOrd="0" parTransId="{7A83F19B-84E3-4411-908A-1FB84F642F69}" sibTransId="{A1121B06-53A7-4261-80F0-C211F8873367}"/>
    <dgm:cxn modelId="{E364F26A-2D13-46A4-BBA2-EF7CFB72EC47}" type="presOf" srcId="{AA087A6D-42EA-412D-AE43-90C0B533DC20}" destId="{62E5109C-E6F6-4BEC-B85D-97606E6EFD5C}" srcOrd="0" destOrd="0" presId="urn:microsoft.com/office/officeart/2005/8/layout/orgChart1"/>
    <dgm:cxn modelId="{896C4382-DB98-4949-A379-AEC01144235D}" type="presOf" srcId="{C853FA5E-49DD-43E6-8609-D7A87D4BAB2A}" destId="{2E18F3AD-5A37-4F04-9E89-71B09E3B27CB}" srcOrd="0" destOrd="0" presId="urn:microsoft.com/office/officeart/2005/8/layout/orgChart1"/>
    <dgm:cxn modelId="{583BC7CA-B405-4859-BC4E-627D0667F075}" type="presOf" srcId="{E7F33E56-1E4F-4319-B696-9D703A8D0698}" destId="{99BC57CF-A6CE-4B15-AC46-BF181A8C96C2}" srcOrd="0" destOrd="0" presId="urn:microsoft.com/office/officeart/2005/8/layout/orgChart1"/>
    <dgm:cxn modelId="{E66E4DFA-2D0D-479F-B392-C80428087916}" srcId="{D08EFA36-F0DF-4453-A93B-C4ADDE3BBEBB}" destId="{286A9F1B-9B99-40C2-A9D9-D38874E00ACB}" srcOrd="1" destOrd="0" parTransId="{C853FA5E-49DD-43E6-8609-D7A87D4BAB2A}" sibTransId="{8AA93BC3-07E9-450D-92B4-74CBA211EF5E}"/>
    <dgm:cxn modelId="{ECB38ABA-776D-427B-A140-1AAA103BC7E2}" type="presOf" srcId="{E4F75EB4-4BC3-4B9F-89FC-A3E75246026F}" destId="{635052B6-A340-40A9-8A82-CA2814ECFEB7}" srcOrd="0" destOrd="0" presId="urn:microsoft.com/office/officeart/2005/8/layout/orgChart1"/>
    <dgm:cxn modelId="{6E5295A3-3900-4D1C-8EA2-35E761079D5A}" srcId="{E3C25D8A-6FCE-47EF-B2DA-A5FC414310A2}" destId="{ACFE8BBC-3781-48A3-9F15-3AB002EEF668}" srcOrd="0" destOrd="0" parTransId="{853280D2-BD7C-488E-8F4D-A3A975224450}" sibTransId="{A01A8308-4FF2-49B2-9F97-FF52DD2D4119}"/>
    <dgm:cxn modelId="{5BE3ABC8-634C-490E-8DC8-A4FAC2C48226}" srcId="{E7F33E56-1E4F-4319-B696-9D703A8D0698}" destId="{8FB5DE00-3C5F-450C-8BA2-23E844164B13}" srcOrd="0" destOrd="0" parTransId="{3562BD87-75D7-4914-A11B-7ED798893C22}" sibTransId="{2C8459E5-CD98-4C4B-85C2-CD9306D81AC1}"/>
    <dgm:cxn modelId="{F179A646-9091-481C-9983-6312450B2946}" type="presOf" srcId="{95C72D61-E848-4150-8DEB-4D5DE99AA7E8}" destId="{80D5F073-C984-441C-A908-10B81992C3C8}" srcOrd="1" destOrd="0" presId="urn:microsoft.com/office/officeart/2005/8/layout/orgChart1"/>
    <dgm:cxn modelId="{0CAED5C8-7DC2-48FF-A72C-D30B78EC6EA6}" type="presOf" srcId="{E4F75EB4-4BC3-4B9F-89FC-A3E75246026F}" destId="{E4D13B0F-B28D-4E2A-92E7-06B412501146}" srcOrd="1" destOrd="0" presId="urn:microsoft.com/office/officeart/2005/8/layout/orgChart1"/>
    <dgm:cxn modelId="{7C4526D7-E633-4F33-98CB-8A188527D77E}" type="presOf" srcId="{F9F59092-9E2E-4063-B63A-1E1DD6170ED7}" destId="{475B2BAC-2BB5-4EF7-8863-F66E1B746041}" srcOrd="0" destOrd="0" presId="urn:microsoft.com/office/officeart/2005/8/layout/orgChart1"/>
    <dgm:cxn modelId="{B9432972-7FE0-4D5D-BB49-B1857CC9BA18}" type="presOf" srcId="{729D91EA-E708-4809-854E-1BA50660BBFB}" destId="{439321CD-1689-47FE-B344-4D364EC535F9}" srcOrd="0" destOrd="0" presId="urn:microsoft.com/office/officeart/2005/8/layout/orgChart1"/>
    <dgm:cxn modelId="{3630F9BE-10BC-46A9-B974-5D241FE3462E}" type="presOf" srcId="{95C72D61-E848-4150-8DEB-4D5DE99AA7E8}" destId="{23529C24-0E53-4C39-89A8-DA4BD794DEA4}" srcOrd="0" destOrd="0" presId="urn:microsoft.com/office/officeart/2005/8/layout/orgChart1"/>
    <dgm:cxn modelId="{73884958-48FE-4544-AB2B-DFA1712CDED8}" type="presOf" srcId="{27B5BC63-FE9E-42B2-ACE8-49E8FBDD22FD}" destId="{1DF5FE67-722D-45AE-BDE0-2972764C98E4}" srcOrd="0" destOrd="0" presId="urn:microsoft.com/office/officeart/2005/8/layout/orgChart1"/>
    <dgm:cxn modelId="{58D9790E-8F52-4FC1-9F0B-C77D7C0B6ECD}" type="presOf" srcId="{AE9E26CB-3717-49A8-B37B-C3D4B29B86A6}" destId="{FCE1A653-6085-4853-9980-5035E3972930}" srcOrd="0" destOrd="0" presId="urn:microsoft.com/office/officeart/2005/8/layout/orgChart1"/>
    <dgm:cxn modelId="{706595E7-1559-4231-9D56-24136AF7423D}" type="presOf" srcId="{8FB5DE00-3C5F-450C-8BA2-23E844164B13}" destId="{D2A94616-42E6-46F7-8AD3-31ABC7350598}" srcOrd="0" destOrd="0" presId="urn:microsoft.com/office/officeart/2005/8/layout/orgChart1"/>
    <dgm:cxn modelId="{65B458FD-AF58-430C-A795-85ECCFC4F124}" type="presOf" srcId="{ACFE8BBC-3781-48A3-9F15-3AB002EEF668}" destId="{306141E1-E1C2-4CE5-ACC2-666B9A8108C4}" srcOrd="0" destOrd="0" presId="urn:microsoft.com/office/officeart/2005/8/layout/orgChart1"/>
    <dgm:cxn modelId="{F1F0D726-72F1-49EC-831B-5C87F617DAB8}" srcId="{16872C9D-423B-468D-B1B4-EE8B52252C50}" destId="{E7F33E56-1E4F-4319-B696-9D703A8D0698}" srcOrd="0" destOrd="0" parTransId="{8454585A-3B16-41AC-984B-72D640E00EDB}" sibTransId="{B7FEA66F-0671-4DB1-8AE2-81871152FBE5}"/>
    <dgm:cxn modelId="{A1A0917C-3399-42DE-BE3E-9CA12911139E}" type="presOf" srcId="{286A9F1B-9B99-40C2-A9D9-D38874E00ACB}" destId="{26497AF1-B10C-47CE-8819-0369DB48DFFB}" srcOrd="0" destOrd="0" presId="urn:microsoft.com/office/officeart/2005/8/layout/orgChart1"/>
    <dgm:cxn modelId="{C9AEE262-8F4C-4C4D-BFB8-5195B76E0A48}" srcId="{D08EFA36-F0DF-4453-A93B-C4ADDE3BBEBB}" destId="{E4F75EB4-4BC3-4B9F-89FC-A3E75246026F}" srcOrd="2" destOrd="0" parTransId="{3D56E9B3-6052-4000-BA6E-9988AAD7D30D}" sibTransId="{2F5455FC-AA68-4F46-95C1-23820AD22A40}"/>
    <dgm:cxn modelId="{6B425C1F-702D-417A-A3E4-5DF5921BD1C0}" type="presOf" srcId="{08FE5F78-A894-463F-8F60-0F5E3DFA9B96}" destId="{94332323-C9A2-4442-A1B4-A32B171DCC0C}" srcOrd="0" destOrd="0" presId="urn:microsoft.com/office/officeart/2005/8/layout/orgChart1"/>
    <dgm:cxn modelId="{B921BD71-26B9-454A-A0CA-F8B26B9113A2}" type="presOf" srcId="{8FB5DE00-3C5F-450C-8BA2-23E844164B13}" destId="{9C49EAC6-A61A-49D2-A067-6F8BF28EF79B}" srcOrd="1" destOrd="0" presId="urn:microsoft.com/office/officeart/2005/8/layout/orgChart1"/>
    <dgm:cxn modelId="{63C5428A-EA7B-42A8-BEDC-79928B551132}" type="presOf" srcId="{E3C25D8A-6FCE-47EF-B2DA-A5FC414310A2}" destId="{16EF2756-5D78-411A-A64E-7983E35F3860}" srcOrd="0" destOrd="0" presId="urn:microsoft.com/office/officeart/2005/8/layout/orgChart1"/>
    <dgm:cxn modelId="{5163EDD3-1671-4E7C-BBD7-DF8D5F69BFF5}" type="presOf" srcId="{D08EFA36-F0DF-4453-A93B-C4ADDE3BBEBB}" destId="{EDEE013F-3EF7-46B0-9591-B4D3BA9E78F6}" srcOrd="0" destOrd="0" presId="urn:microsoft.com/office/officeart/2005/8/layout/orgChart1"/>
    <dgm:cxn modelId="{43A0CC12-4587-467E-BDF6-52E9808AF148}" type="presOf" srcId="{D08EFA36-F0DF-4453-A93B-C4ADDE3BBEBB}" destId="{6B367C79-08CB-402E-A9A0-0A7E0A029AD0}" srcOrd="1" destOrd="0" presId="urn:microsoft.com/office/officeart/2005/8/layout/orgChart1"/>
    <dgm:cxn modelId="{8B75C805-6837-4826-BBDA-890FB723E74B}" type="presOf" srcId="{286A9F1B-9B99-40C2-A9D9-D38874E00ACB}" destId="{3D4BC7E2-4FEA-4F91-AE32-12AEFB33F09A}" srcOrd="1" destOrd="0" presId="urn:microsoft.com/office/officeart/2005/8/layout/orgChart1"/>
    <dgm:cxn modelId="{0A947049-E24B-4B9A-A7FB-096ACE6672C4}" type="presOf" srcId="{16872C9D-423B-468D-B1B4-EE8B52252C50}" destId="{711C158B-8DB2-4B83-BEF8-6D1708C32950}" srcOrd="0" destOrd="0" presId="urn:microsoft.com/office/officeart/2005/8/layout/orgChart1"/>
    <dgm:cxn modelId="{A775C9A2-738B-445D-A48F-0BB4A0851D05}" srcId="{E7F33E56-1E4F-4319-B696-9D703A8D0698}" destId="{E3C25D8A-6FCE-47EF-B2DA-A5FC414310A2}" srcOrd="2" destOrd="0" parTransId="{EF45DCDB-C126-4C75-9ABA-0A402848E3BD}" sibTransId="{FF0CC280-3D5E-4E54-9382-D0177BC7EAA2}"/>
    <dgm:cxn modelId="{2D40AC0C-E5F5-47EF-BFD9-F382B1EDF7FF}" srcId="{8FB5DE00-3C5F-450C-8BA2-23E844164B13}" destId="{F9F59092-9E2E-4063-B63A-1E1DD6170ED7}" srcOrd="0" destOrd="0" parTransId="{729D91EA-E708-4809-854E-1BA50660BBFB}" sibTransId="{DFC0065B-1A01-42E1-9C0B-7F28C0081EA2}"/>
    <dgm:cxn modelId="{F893BC39-AF3A-4F63-B0DF-5CD3D24A2546}" type="presOf" srcId="{3562BD87-75D7-4914-A11B-7ED798893C22}" destId="{8440D671-D2F8-4A6A-889D-15DE54E9F194}" srcOrd="0" destOrd="0" presId="urn:microsoft.com/office/officeart/2005/8/layout/orgChart1"/>
    <dgm:cxn modelId="{D62A0A5A-F50F-4A6D-A739-40B7928B7147}" type="presOf" srcId="{E12DD5A6-B232-46D1-902F-AD85D2585F00}" destId="{DEDC631A-0B04-490C-8348-074A6993AA32}" srcOrd="0" destOrd="0" presId="urn:microsoft.com/office/officeart/2005/8/layout/orgChart1"/>
    <dgm:cxn modelId="{70D52CA0-29B1-4204-9C14-FCEE9480E2B9}" srcId="{E7F33E56-1E4F-4319-B696-9D703A8D0698}" destId="{D08EFA36-F0DF-4453-A93B-C4ADDE3BBEBB}" srcOrd="1" destOrd="0" parTransId="{AA087A6D-42EA-412D-AE43-90C0B533DC20}" sibTransId="{3E9CDD28-CA27-441A-9AE5-C502AC890560}"/>
    <dgm:cxn modelId="{4F6A5191-C006-4D4E-9FD2-5E617366F4FB}" type="presOf" srcId="{853280D2-BD7C-488E-8F4D-A3A975224450}" destId="{09C4E941-B0A4-427E-A7EC-7CA2CA8E8371}" srcOrd="0" destOrd="0" presId="urn:microsoft.com/office/officeart/2005/8/layout/orgChart1"/>
    <dgm:cxn modelId="{AB332466-A279-4699-9A3C-771436D22E2F}" type="presOf" srcId="{ACFE8BBC-3781-48A3-9F15-3AB002EEF668}" destId="{64502DA2-9BF2-453B-8401-2C572DC8B0AA}" srcOrd="1" destOrd="0" presId="urn:microsoft.com/office/officeart/2005/8/layout/orgChart1"/>
    <dgm:cxn modelId="{516C8611-9190-40B9-87AE-C7F9B6BF290C}" type="presOf" srcId="{E3C25D8A-6FCE-47EF-B2DA-A5FC414310A2}" destId="{EE2D4F08-CF6B-4ABF-8A9B-81837E30E502}" srcOrd="1" destOrd="0" presId="urn:microsoft.com/office/officeart/2005/8/layout/orgChart1"/>
    <dgm:cxn modelId="{429324B2-26B2-43AF-80C2-E20A5232A115}" type="presOf" srcId="{E12DD5A6-B232-46D1-902F-AD85D2585F00}" destId="{CBB18A28-04C9-4649-8D9F-FF22F5B2B546}" srcOrd="1" destOrd="0" presId="urn:microsoft.com/office/officeart/2005/8/layout/orgChart1"/>
    <dgm:cxn modelId="{7E17C387-75EE-4EC0-9FDB-D27C46C51B94}" type="presOf" srcId="{3D56E9B3-6052-4000-BA6E-9988AAD7D30D}" destId="{6D2BC9C5-4AF1-4594-9CF9-BF647A8EB549}" srcOrd="0" destOrd="0" presId="urn:microsoft.com/office/officeart/2005/8/layout/orgChart1"/>
    <dgm:cxn modelId="{F460ABDF-4C8B-4700-B6A4-A3F1C5E847FE}" type="presOf" srcId="{E7F33E56-1E4F-4319-B696-9D703A8D0698}" destId="{E17CB417-1F54-4175-85C0-2AE424DF07D6}" srcOrd="1" destOrd="0" presId="urn:microsoft.com/office/officeart/2005/8/layout/orgChart1"/>
    <dgm:cxn modelId="{50C32F7B-36DA-4542-8FC8-44F4BE903336}" type="presOf" srcId="{EF45DCDB-C126-4C75-9ABA-0A402848E3BD}" destId="{1CBB0518-78E5-41E8-9CBD-0A06FE500830}" srcOrd="0" destOrd="0" presId="urn:microsoft.com/office/officeart/2005/8/layout/orgChart1"/>
    <dgm:cxn modelId="{AC2603E6-F5B1-48B6-80A4-7EF9ED4E12F9}" type="presOf" srcId="{7A83F19B-84E3-4411-908A-1FB84F642F69}" destId="{F42CF44D-04D3-472A-B4B0-D8B8D6AC51BA}" srcOrd="0" destOrd="0" presId="urn:microsoft.com/office/officeart/2005/8/layout/orgChart1"/>
    <dgm:cxn modelId="{EBF70A94-861C-42FA-9927-53403E815B1B}" type="presOf" srcId="{AE9E26CB-3717-49A8-B37B-C3D4B29B86A6}" destId="{A73574BD-CBDB-475E-A65B-44449AD955A6}" srcOrd="1" destOrd="0" presId="urn:microsoft.com/office/officeart/2005/8/layout/orgChart1"/>
    <dgm:cxn modelId="{C271D8DE-C1FB-4653-9BA1-5A488EFADB1F}" type="presOf" srcId="{F9F59092-9E2E-4063-B63A-1E1DD6170ED7}" destId="{ECCE9EF3-E19C-4A2C-8438-A17045C23A2A}" srcOrd="1" destOrd="0" presId="urn:microsoft.com/office/officeart/2005/8/layout/orgChart1"/>
    <dgm:cxn modelId="{4D1842A7-7945-45C3-8FDC-D92ED28324A4}" srcId="{D08EFA36-F0DF-4453-A93B-C4ADDE3BBEBB}" destId="{95C72D61-E848-4150-8DEB-4D5DE99AA7E8}" srcOrd="0" destOrd="0" parTransId="{27B5BC63-FE9E-42B2-ACE8-49E8FBDD22FD}" sibTransId="{86D91FE2-3DC2-420C-B51C-3B913DE48F3A}"/>
    <dgm:cxn modelId="{53A8922F-DCDC-4253-9BB5-77FF351F6042}" type="presParOf" srcId="{711C158B-8DB2-4B83-BEF8-6D1708C32950}" destId="{D0DB5CFD-76B7-4FDA-ADC3-D75619F3CC7C}" srcOrd="0" destOrd="0" presId="urn:microsoft.com/office/officeart/2005/8/layout/orgChart1"/>
    <dgm:cxn modelId="{47F7B36B-4712-456E-AFEB-D3698B26C6E3}" type="presParOf" srcId="{D0DB5CFD-76B7-4FDA-ADC3-D75619F3CC7C}" destId="{62B54959-3597-4ACD-B31B-1F04727447CF}" srcOrd="0" destOrd="0" presId="urn:microsoft.com/office/officeart/2005/8/layout/orgChart1"/>
    <dgm:cxn modelId="{45FB3CB2-3C5B-4611-AEB7-B09A0515CA51}" type="presParOf" srcId="{62B54959-3597-4ACD-B31B-1F04727447CF}" destId="{99BC57CF-A6CE-4B15-AC46-BF181A8C96C2}" srcOrd="0" destOrd="0" presId="urn:microsoft.com/office/officeart/2005/8/layout/orgChart1"/>
    <dgm:cxn modelId="{D1108CF6-D053-4AB5-96C0-416B69C4E896}" type="presParOf" srcId="{62B54959-3597-4ACD-B31B-1F04727447CF}" destId="{E17CB417-1F54-4175-85C0-2AE424DF07D6}" srcOrd="1" destOrd="0" presId="urn:microsoft.com/office/officeart/2005/8/layout/orgChart1"/>
    <dgm:cxn modelId="{9848BED5-B786-44A1-A253-0AC76552C0BD}" type="presParOf" srcId="{D0DB5CFD-76B7-4FDA-ADC3-D75619F3CC7C}" destId="{2FCA8AEB-50E5-4240-83FE-A4288B867F8A}" srcOrd="1" destOrd="0" presId="urn:microsoft.com/office/officeart/2005/8/layout/orgChart1"/>
    <dgm:cxn modelId="{2DBA3726-7E6C-48B5-B7A6-22344CE148F2}" type="presParOf" srcId="{2FCA8AEB-50E5-4240-83FE-A4288B867F8A}" destId="{8440D671-D2F8-4A6A-889D-15DE54E9F194}" srcOrd="0" destOrd="0" presId="urn:microsoft.com/office/officeart/2005/8/layout/orgChart1"/>
    <dgm:cxn modelId="{9A64AA25-775B-4B30-98F9-3D56C633BC54}" type="presParOf" srcId="{2FCA8AEB-50E5-4240-83FE-A4288B867F8A}" destId="{66A409C8-4931-465A-A3EF-1EAE557A2FD1}" srcOrd="1" destOrd="0" presId="urn:microsoft.com/office/officeart/2005/8/layout/orgChart1"/>
    <dgm:cxn modelId="{A6B5F40E-1A7B-4336-ADD3-12D0EEBF9FFB}" type="presParOf" srcId="{66A409C8-4931-465A-A3EF-1EAE557A2FD1}" destId="{696C15E4-F503-4D64-8EF0-F89968B82223}" srcOrd="0" destOrd="0" presId="urn:microsoft.com/office/officeart/2005/8/layout/orgChart1"/>
    <dgm:cxn modelId="{A3FC96D1-8C05-4DC3-B964-F32B7E79D689}" type="presParOf" srcId="{696C15E4-F503-4D64-8EF0-F89968B82223}" destId="{D2A94616-42E6-46F7-8AD3-31ABC7350598}" srcOrd="0" destOrd="0" presId="urn:microsoft.com/office/officeart/2005/8/layout/orgChart1"/>
    <dgm:cxn modelId="{FED52989-B450-479F-8287-791401EF674B}" type="presParOf" srcId="{696C15E4-F503-4D64-8EF0-F89968B82223}" destId="{9C49EAC6-A61A-49D2-A067-6F8BF28EF79B}" srcOrd="1" destOrd="0" presId="urn:microsoft.com/office/officeart/2005/8/layout/orgChart1"/>
    <dgm:cxn modelId="{85BC5A9C-8E62-4AB0-9804-32D943244251}" type="presParOf" srcId="{66A409C8-4931-465A-A3EF-1EAE557A2FD1}" destId="{D86CA84F-7F23-44FC-BEED-61D9292AA0F3}" srcOrd="1" destOrd="0" presId="urn:microsoft.com/office/officeart/2005/8/layout/orgChart1"/>
    <dgm:cxn modelId="{A3626DC5-D607-4739-A25F-6E211933C6D3}" type="presParOf" srcId="{D86CA84F-7F23-44FC-BEED-61D9292AA0F3}" destId="{439321CD-1689-47FE-B344-4D364EC535F9}" srcOrd="0" destOrd="0" presId="urn:microsoft.com/office/officeart/2005/8/layout/orgChart1"/>
    <dgm:cxn modelId="{6AF428F3-A343-4641-AED7-FD04C4935B3C}" type="presParOf" srcId="{D86CA84F-7F23-44FC-BEED-61D9292AA0F3}" destId="{96FCCFF6-6846-4B46-AC05-A13A9E6F78D8}" srcOrd="1" destOrd="0" presId="urn:microsoft.com/office/officeart/2005/8/layout/orgChart1"/>
    <dgm:cxn modelId="{C38C1EA0-51A9-4C1E-A35A-790B1E9483DA}" type="presParOf" srcId="{96FCCFF6-6846-4B46-AC05-A13A9E6F78D8}" destId="{F08C2215-9917-4716-A2CD-DCF696758592}" srcOrd="0" destOrd="0" presId="urn:microsoft.com/office/officeart/2005/8/layout/orgChart1"/>
    <dgm:cxn modelId="{F5CE8D6A-83F9-4EDA-AF09-4F691D312F96}" type="presParOf" srcId="{F08C2215-9917-4716-A2CD-DCF696758592}" destId="{475B2BAC-2BB5-4EF7-8863-F66E1B746041}" srcOrd="0" destOrd="0" presId="urn:microsoft.com/office/officeart/2005/8/layout/orgChart1"/>
    <dgm:cxn modelId="{600D081F-FE95-4B5C-AC40-398C4DC4FC20}" type="presParOf" srcId="{F08C2215-9917-4716-A2CD-DCF696758592}" destId="{ECCE9EF3-E19C-4A2C-8438-A17045C23A2A}" srcOrd="1" destOrd="0" presId="urn:microsoft.com/office/officeart/2005/8/layout/orgChart1"/>
    <dgm:cxn modelId="{03F272B7-18BA-490A-B536-F24B4859DFE5}" type="presParOf" srcId="{96FCCFF6-6846-4B46-AC05-A13A9E6F78D8}" destId="{E8B377F1-F35D-4FB5-BAE9-6019EB816503}" srcOrd="1" destOrd="0" presId="urn:microsoft.com/office/officeart/2005/8/layout/orgChart1"/>
    <dgm:cxn modelId="{1A9CCB7B-D0C2-4476-A5C6-80DE4E23F2E6}" type="presParOf" srcId="{96FCCFF6-6846-4B46-AC05-A13A9E6F78D8}" destId="{16912CF1-F87F-4483-A561-539513F47685}" srcOrd="2" destOrd="0" presId="urn:microsoft.com/office/officeart/2005/8/layout/orgChart1"/>
    <dgm:cxn modelId="{83A94523-F9D6-4559-A182-68F0B1136FBE}" type="presParOf" srcId="{D86CA84F-7F23-44FC-BEED-61D9292AA0F3}" destId="{94332323-C9A2-4442-A1B4-A32B171DCC0C}" srcOrd="2" destOrd="0" presId="urn:microsoft.com/office/officeart/2005/8/layout/orgChart1"/>
    <dgm:cxn modelId="{DBAB12E2-F574-429E-80C2-40DBD9A58F90}" type="presParOf" srcId="{D86CA84F-7F23-44FC-BEED-61D9292AA0F3}" destId="{8C1BC202-DD97-4061-AC93-C018B43635DB}" srcOrd="3" destOrd="0" presId="urn:microsoft.com/office/officeart/2005/8/layout/orgChart1"/>
    <dgm:cxn modelId="{188A8CEE-E78B-49DB-ADD0-7D3E47E49FEE}" type="presParOf" srcId="{8C1BC202-DD97-4061-AC93-C018B43635DB}" destId="{D4AFC6B3-8FC9-4938-99F0-05278F2B3E1F}" srcOrd="0" destOrd="0" presId="urn:microsoft.com/office/officeart/2005/8/layout/orgChart1"/>
    <dgm:cxn modelId="{A148D4A2-CB56-48B1-B0ED-7C7351AD7F41}" type="presParOf" srcId="{D4AFC6B3-8FC9-4938-99F0-05278F2B3E1F}" destId="{DEDC631A-0B04-490C-8348-074A6993AA32}" srcOrd="0" destOrd="0" presId="urn:microsoft.com/office/officeart/2005/8/layout/orgChart1"/>
    <dgm:cxn modelId="{853975BF-02C3-41DB-AFE2-09552A91715D}" type="presParOf" srcId="{D4AFC6B3-8FC9-4938-99F0-05278F2B3E1F}" destId="{CBB18A28-04C9-4649-8D9F-FF22F5B2B546}" srcOrd="1" destOrd="0" presId="urn:microsoft.com/office/officeart/2005/8/layout/orgChart1"/>
    <dgm:cxn modelId="{78A0530F-8640-4E49-A271-EE1FA28B6A9C}" type="presParOf" srcId="{8C1BC202-DD97-4061-AC93-C018B43635DB}" destId="{4AE9BA75-17E8-44CD-846C-F46B30BB6797}" srcOrd="1" destOrd="0" presId="urn:microsoft.com/office/officeart/2005/8/layout/orgChart1"/>
    <dgm:cxn modelId="{27BD7DE6-9632-43CC-BA10-17E7B8C6D631}" type="presParOf" srcId="{8C1BC202-DD97-4061-AC93-C018B43635DB}" destId="{CF65F863-28BD-4A19-BF99-96FEAD61CC92}" srcOrd="2" destOrd="0" presId="urn:microsoft.com/office/officeart/2005/8/layout/orgChart1"/>
    <dgm:cxn modelId="{0811F419-0DF4-4D5E-9CAA-7FC734A8F852}" type="presParOf" srcId="{D86CA84F-7F23-44FC-BEED-61D9292AA0F3}" destId="{F42CF44D-04D3-472A-B4B0-D8B8D6AC51BA}" srcOrd="4" destOrd="0" presId="urn:microsoft.com/office/officeart/2005/8/layout/orgChart1"/>
    <dgm:cxn modelId="{0713A6BD-19D8-4627-BB05-A4048EDF9028}" type="presParOf" srcId="{D86CA84F-7F23-44FC-BEED-61D9292AA0F3}" destId="{FAC33EB1-62F6-4137-9DD2-08EE55465FFE}" srcOrd="5" destOrd="0" presId="urn:microsoft.com/office/officeart/2005/8/layout/orgChart1"/>
    <dgm:cxn modelId="{883AC7E7-4C15-4799-A0A2-8E7D725BBCB4}" type="presParOf" srcId="{FAC33EB1-62F6-4137-9DD2-08EE55465FFE}" destId="{6B241317-FD2B-4F39-AACB-EEC94CA40721}" srcOrd="0" destOrd="0" presId="urn:microsoft.com/office/officeart/2005/8/layout/orgChart1"/>
    <dgm:cxn modelId="{A05D1072-130C-4572-9B70-37BEF59AA67B}" type="presParOf" srcId="{6B241317-FD2B-4F39-AACB-EEC94CA40721}" destId="{FCE1A653-6085-4853-9980-5035E3972930}" srcOrd="0" destOrd="0" presId="urn:microsoft.com/office/officeart/2005/8/layout/orgChart1"/>
    <dgm:cxn modelId="{D3D33E15-A20F-4064-B96B-D68778FDCFBA}" type="presParOf" srcId="{6B241317-FD2B-4F39-AACB-EEC94CA40721}" destId="{A73574BD-CBDB-475E-A65B-44449AD955A6}" srcOrd="1" destOrd="0" presId="urn:microsoft.com/office/officeart/2005/8/layout/orgChart1"/>
    <dgm:cxn modelId="{80BF234F-657C-4ECA-A835-53464085DEE4}" type="presParOf" srcId="{FAC33EB1-62F6-4137-9DD2-08EE55465FFE}" destId="{6F50DD98-2B2D-4A46-84EB-255921BFB233}" srcOrd="1" destOrd="0" presId="urn:microsoft.com/office/officeart/2005/8/layout/orgChart1"/>
    <dgm:cxn modelId="{1920BDE9-C677-410E-AA56-BE89C934E219}" type="presParOf" srcId="{FAC33EB1-62F6-4137-9DD2-08EE55465FFE}" destId="{B38C0D6F-B973-49C9-8FD4-8312C47C45DD}" srcOrd="2" destOrd="0" presId="urn:microsoft.com/office/officeart/2005/8/layout/orgChart1"/>
    <dgm:cxn modelId="{E4DF1519-F1B9-4776-B916-7728964200FE}" type="presParOf" srcId="{66A409C8-4931-465A-A3EF-1EAE557A2FD1}" destId="{82526446-C37D-43DE-B059-49164D246199}" srcOrd="2" destOrd="0" presId="urn:microsoft.com/office/officeart/2005/8/layout/orgChart1"/>
    <dgm:cxn modelId="{37BFD64A-B9DC-465C-92B1-B1D1F14580F6}" type="presParOf" srcId="{2FCA8AEB-50E5-4240-83FE-A4288B867F8A}" destId="{62E5109C-E6F6-4BEC-B85D-97606E6EFD5C}" srcOrd="2" destOrd="0" presId="urn:microsoft.com/office/officeart/2005/8/layout/orgChart1"/>
    <dgm:cxn modelId="{6B3E0A9E-285E-46C1-98A9-332E2BEBB8F3}" type="presParOf" srcId="{2FCA8AEB-50E5-4240-83FE-A4288B867F8A}" destId="{392A63E8-D1DB-4733-BBF0-77E825CB8FD4}" srcOrd="3" destOrd="0" presId="urn:microsoft.com/office/officeart/2005/8/layout/orgChart1"/>
    <dgm:cxn modelId="{5399139E-2600-4DA7-9C88-498B93CD37F0}" type="presParOf" srcId="{392A63E8-D1DB-4733-BBF0-77E825CB8FD4}" destId="{96B579A3-386C-4514-887C-BE9B1DA6794E}" srcOrd="0" destOrd="0" presId="urn:microsoft.com/office/officeart/2005/8/layout/orgChart1"/>
    <dgm:cxn modelId="{2005FD0C-B487-485E-A324-BBAF0EF07FE4}" type="presParOf" srcId="{96B579A3-386C-4514-887C-BE9B1DA6794E}" destId="{EDEE013F-3EF7-46B0-9591-B4D3BA9E78F6}" srcOrd="0" destOrd="0" presId="urn:microsoft.com/office/officeart/2005/8/layout/orgChart1"/>
    <dgm:cxn modelId="{F74BCD0F-B69D-4C3F-98CA-3F631E70C4BD}" type="presParOf" srcId="{96B579A3-386C-4514-887C-BE9B1DA6794E}" destId="{6B367C79-08CB-402E-A9A0-0A7E0A029AD0}" srcOrd="1" destOrd="0" presId="urn:microsoft.com/office/officeart/2005/8/layout/orgChart1"/>
    <dgm:cxn modelId="{DF9C22C5-BFDA-4A4A-AE4D-5D49144CF24A}" type="presParOf" srcId="{392A63E8-D1DB-4733-BBF0-77E825CB8FD4}" destId="{6EC29C49-A537-4BAB-8DF7-F286536CBFB4}" srcOrd="1" destOrd="0" presId="urn:microsoft.com/office/officeart/2005/8/layout/orgChart1"/>
    <dgm:cxn modelId="{37742FC1-63D9-4AAE-BCEC-1A925DC9C2F6}" type="presParOf" srcId="{6EC29C49-A537-4BAB-8DF7-F286536CBFB4}" destId="{1DF5FE67-722D-45AE-BDE0-2972764C98E4}" srcOrd="0" destOrd="0" presId="urn:microsoft.com/office/officeart/2005/8/layout/orgChart1"/>
    <dgm:cxn modelId="{FC292836-2A25-42C1-91F9-B8647ADA4E69}" type="presParOf" srcId="{6EC29C49-A537-4BAB-8DF7-F286536CBFB4}" destId="{2E5B40C6-F408-4331-B270-85BFAE00E1A6}" srcOrd="1" destOrd="0" presId="urn:microsoft.com/office/officeart/2005/8/layout/orgChart1"/>
    <dgm:cxn modelId="{44E46CDB-7CBA-454A-AD8B-C74466FDA3D8}" type="presParOf" srcId="{2E5B40C6-F408-4331-B270-85BFAE00E1A6}" destId="{4F01960E-DBE2-4103-9E40-5992B04ABE2A}" srcOrd="0" destOrd="0" presId="urn:microsoft.com/office/officeart/2005/8/layout/orgChart1"/>
    <dgm:cxn modelId="{06BD699C-CE14-414B-AFF1-65F2CD148852}" type="presParOf" srcId="{4F01960E-DBE2-4103-9E40-5992B04ABE2A}" destId="{23529C24-0E53-4C39-89A8-DA4BD794DEA4}" srcOrd="0" destOrd="0" presId="urn:microsoft.com/office/officeart/2005/8/layout/orgChart1"/>
    <dgm:cxn modelId="{CF9BC64F-5027-4F2A-8943-D24B0B0EF026}" type="presParOf" srcId="{4F01960E-DBE2-4103-9E40-5992B04ABE2A}" destId="{80D5F073-C984-441C-A908-10B81992C3C8}" srcOrd="1" destOrd="0" presId="urn:microsoft.com/office/officeart/2005/8/layout/orgChart1"/>
    <dgm:cxn modelId="{6C585B9D-6E39-4C7F-969F-6D0953B1C8C6}" type="presParOf" srcId="{2E5B40C6-F408-4331-B270-85BFAE00E1A6}" destId="{BF7563BD-7894-4CC9-86FF-3265EC588115}" srcOrd="1" destOrd="0" presId="urn:microsoft.com/office/officeart/2005/8/layout/orgChart1"/>
    <dgm:cxn modelId="{5FE7C41F-3E80-459D-A12F-CD934670F5D7}" type="presParOf" srcId="{2E5B40C6-F408-4331-B270-85BFAE00E1A6}" destId="{8F521CEA-BAAA-4018-9B4A-6DE736A949DC}" srcOrd="2" destOrd="0" presId="urn:microsoft.com/office/officeart/2005/8/layout/orgChart1"/>
    <dgm:cxn modelId="{B11EFECA-8ABF-447D-A594-F7774F574504}" type="presParOf" srcId="{6EC29C49-A537-4BAB-8DF7-F286536CBFB4}" destId="{2E18F3AD-5A37-4F04-9E89-71B09E3B27CB}" srcOrd="2" destOrd="0" presId="urn:microsoft.com/office/officeart/2005/8/layout/orgChart1"/>
    <dgm:cxn modelId="{09372A94-C5FE-48BF-9476-D044DE557752}" type="presParOf" srcId="{6EC29C49-A537-4BAB-8DF7-F286536CBFB4}" destId="{D8153819-74A1-4B66-9606-2AE8DC82A293}" srcOrd="3" destOrd="0" presId="urn:microsoft.com/office/officeart/2005/8/layout/orgChart1"/>
    <dgm:cxn modelId="{C0C84AAE-ADAE-4133-8A23-8298DFBAB38D}" type="presParOf" srcId="{D8153819-74A1-4B66-9606-2AE8DC82A293}" destId="{BB4A8264-DD49-43A9-AD4D-80CA9B5578A2}" srcOrd="0" destOrd="0" presId="urn:microsoft.com/office/officeart/2005/8/layout/orgChart1"/>
    <dgm:cxn modelId="{4C5529C4-1D1E-4948-A43D-AE9029AF0992}" type="presParOf" srcId="{BB4A8264-DD49-43A9-AD4D-80CA9B5578A2}" destId="{26497AF1-B10C-47CE-8819-0369DB48DFFB}" srcOrd="0" destOrd="0" presId="urn:microsoft.com/office/officeart/2005/8/layout/orgChart1"/>
    <dgm:cxn modelId="{9243977E-35EB-49A5-BCE8-E41911D5C266}" type="presParOf" srcId="{BB4A8264-DD49-43A9-AD4D-80CA9B5578A2}" destId="{3D4BC7E2-4FEA-4F91-AE32-12AEFB33F09A}" srcOrd="1" destOrd="0" presId="urn:microsoft.com/office/officeart/2005/8/layout/orgChart1"/>
    <dgm:cxn modelId="{F83B9677-D4FB-4250-B2AC-7FB0543AC9CD}" type="presParOf" srcId="{D8153819-74A1-4B66-9606-2AE8DC82A293}" destId="{AAD10D96-18C6-4AB7-8DD0-5A428E885607}" srcOrd="1" destOrd="0" presId="urn:microsoft.com/office/officeart/2005/8/layout/orgChart1"/>
    <dgm:cxn modelId="{6B6E9B53-8DE3-4B55-8724-4481E5165A2A}" type="presParOf" srcId="{D8153819-74A1-4B66-9606-2AE8DC82A293}" destId="{BFE38362-1A23-4FDC-AF1E-EDA2DA4BBC50}" srcOrd="2" destOrd="0" presId="urn:microsoft.com/office/officeart/2005/8/layout/orgChart1"/>
    <dgm:cxn modelId="{471D943E-7540-49F5-9910-4FF781E04FD6}" type="presParOf" srcId="{6EC29C49-A537-4BAB-8DF7-F286536CBFB4}" destId="{6D2BC9C5-4AF1-4594-9CF9-BF647A8EB549}" srcOrd="4" destOrd="0" presId="urn:microsoft.com/office/officeart/2005/8/layout/orgChart1"/>
    <dgm:cxn modelId="{C3CC569C-A78C-4F64-B034-29915E03B94F}" type="presParOf" srcId="{6EC29C49-A537-4BAB-8DF7-F286536CBFB4}" destId="{07C29EDB-EBF8-4F36-B007-770C284A34F1}" srcOrd="5" destOrd="0" presId="urn:microsoft.com/office/officeart/2005/8/layout/orgChart1"/>
    <dgm:cxn modelId="{AECF991C-EB57-4365-9A5E-2661E548A00F}" type="presParOf" srcId="{07C29EDB-EBF8-4F36-B007-770C284A34F1}" destId="{56F3EA48-A112-49D2-9EBE-B3941714655A}" srcOrd="0" destOrd="0" presId="urn:microsoft.com/office/officeart/2005/8/layout/orgChart1"/>
    <dgm:cxn modelId="{BE0AB2A2-AB33-4699-8B1E-0D730F0908E5}" type="presParOf" srcId="{56F3EA48-A112-49D2-9EBE-B3941714655A}" destId="{635052B6-A340-40A9-8A82-CA2814ECFEB7}" srcOrd="0" destOrd="0" presId="urn:microsoft.com/office/officeart/2005/8/layout/orgChart1"/>
    <dgm:cxn modelId="{725EB643-8EC5-4B4F-8BE3-C4B7B0205FCD}" type="presParOf" srcId="{56F3EA48-A112-49D2-9EBE-B3941714655A}" destId="{E4D13B0F-B28D-4E2A-92E7-06B412501146}" srcOrd="1" destOrd="0" presId="urn:microsoft.com/office/officeart/2005/8/layout/orgChart1"/>
    <dgm:cxn modelId="{2C4831DC-65B3-4F1B-AA11-A5C9A33BCBE8}" type="presParOf" srcId="{07C29EDB-EBF8-4F36-B007-770C284A34F1}" destId="{A1FE47AB-A0C5-4F15-ACFF-5F7DEDF82FBF}" srcOrd="1" destOrd="0" presId="urn:microsoft.com/office/officeart/2005/8/layout/orgChart1"/>
    <dgm:cxn modelId="{59D3F4D0-BD30-4CD9-A5D0-55E46774BD77}" type="presParOf" srcId="{07C29EDB-EBF8-4F36-B007-770C284A34F1}" destId="{675BE42A-FA8B-4F65-957E-FE3973931A3C}" srcOrd="2" destOrd="0" presId="urn:microsoft.com/office/officeart/2005/8/layout/orgChart1"/>
    <dgm:cxn modelId="{C273D2DC-011D-43AE-A816-40C928F558A0}" type="presParOf" srcId="{392A63E8-D1DB-4733-BBF0-77E825CB8FD4}" destId="{11C8E5CC-249E-4B47-83E9-023DC649C770}" srcOrd="2" destOrd="0" presId="urn:microsoft.com/office/officeart/2005/8/layout/orgChart1"/>
    <dgm:cxn modelId="{778FAA6F-C47C-4264-B377-3C70CE3FF339}" type="presParOf" srcId="{2FCA8AEB-50E5-4240-83FE-A4288B867F8A}" destId="{1CBB0518-78E5-41E8-9CBD-0A06FE500830}" srcOrd="4" destOrd="0" presId="urn:microsoft.com/office/officeart/2005/8/layout/orgChart1"/>
    <dgm:cxn modelId="{C17FDD38-5629-41EC-867B-BB8F07EF53FE}" type="presParOf" srcId="{2FCA8AEB-50E5-4240-83FE-A4288B867F8A}" destId="{B60DEF1D-9677-4BB3-A809-D2ACB9B4AF33}" srcOrd="5" destOrd="0" presId="urn:microsoft.com/office/officeart/2005/8/layout/orgChart1"/>
    <dgm:cxn modelId="{841055E3-9B9C-4D98-8DA7-10714D800A16}" type="presParOf" srcId="{B60DEF1D-9677-4BB3-A809-D2ACB9B4AF33}" destId="{D88C6ABA-C266-45B7-8993-70660FE0D830}" srcOrd="0" destOrd="0" presId="urn:microsoft.com/office/officeart/2005/8/layout/orgChart1"/>
    <dgm:cxn modelId="{C26F9301-E795-4A0F-8855-115508B16650}" type="presParOf" srcId="{D88C6ABA-C266-45B7-8993-70660FE0D830}" destId="{16EF2756-5D78-411A-A64E-7983E35F3860}" srcOrd="0" destOrd="0" presId="urn:microsoft.com/office/officeart/2005/8/layout/orgChart1"/>
    <dgm:cxn modelId="{A5CB6E22-5B7F-4B09-8B8D-2A55408724A0}" type="presParOf" srcId="{D88C6ABA-C266-45B7-8993-70660FE0D830}" destId="{EE2D4F08-CF6B-4ABF-8A9B-81837E30E502}" srcOrd="1" destOrd="0" presId="urn:microsoft.com/office/officeart/2005/8/layout/orgChart1"/>
    <dgm:cxn modelId="{12C448E7-12FF-47A7-ABA3-0C89A272F52A}" type="presParOf" srcId="{B60DEF1D-9677-4BB3-A809-D2ACB9B4AF33}" destId="{0A3312D9-2439-4EBE-9422-A60E0A6329D8}" srcOrd="1" destOrd="0" presId="urn:microsoft.com/office/officeart/2005/8/layout/orgChart1"/>
    <dgm:cxn modelId="{1B2D52CA-F2EB-420B-84EC-91B9296996DE}" type="presParOf" srcId="{0A3312D9-2439-4EBE-9422-A60E0A6329D8}" destId="{09C4E941-B0A4-427E-A7EC-7CA2CA8E8371}" srcOrd="0" destOrd="0" presId="urn:microsoft.com/office/officeart/2005/8/layout/orgChart1"/>
    <dgm:cxn modelId="{2B6CAA5B-D63F-465D-BA2C-17D6E51A9FA7}" type="presParOf" srcId="{0A3312D9-2439-4EBE-9422-A60E0A6329D8}" destId="{DCD32E10-E4F2-44E6-B31B-5942B58AC070}" srcOrd="1" destOrd="0" presId="urn:microsoft.com/office/officeart/2005/8/layout/orgChart1"/>
    <dgm:cxn modelId="{1E880142-2D6C-4D19-B515-C4E34C3B3A26}" type="presParOf" srcId="{DCD32E10-E4F2-44E6-B31B-5942B58AC070}" destId="{0596EBF7-D096-4080-B452-A22C1548F940}" srcOrd="0" destOrd="0" presId="urn:microsoft.com/office/officeart/2005/8/layout/orgChart1"/>
    <dgm:cxn modelId="{A6DFFE79-0783-4FA9-9551-BD8D27C3BE32}" type="presParOf" srcId="{0596EBF7-D096-4080-B452-A22C1548F940}" destId="{306141E1-E1C2-4CE5-ACC2-666B9A8108C4}" srcOrd="0" destOrd="0" presId="urn:microsoft.com/office/officeart/2005/8/layout/orgChart1"/>
    <dgm:cxn modelId="{BE5CF3ED-3C4D-4043-8A30-2024F4C2AE29}" type="presParOf" srcId="{0596EBF7-D096-4080-B452-A22C1548F940}" destId="{64502DA2-9BF2-453B-8401-2C572DC8B0AA}" srcOrd="1" destOrd="0" presId="urn:microsoft.com/office/officeart/2005/8/layout/orgChart1"/>
    <dgm:cxn modelId="{FA78A473-F16E-4326-9049-EB69A1AEDC7D}" type="presParOf" srcId="{DCD32E10-E4F2-44E6-B31B-5942B58AC070}" destId="{25D78EF8-B7B4-4E04-9310-323293093497}" srcOrd="1" destOrd="0" presId="urn:microsoft.com/office/officeart/2005/8/layout/orgChart1"/>
    <dgm:cxn modelId="{7BD30520-E2F9-46FA-B5FA-2E5F43574416}" type="presParOf" srcId="{DCD32E10-E4F2-44E6-B31B-5942B58AC070}" destId="{3118E54F-08D1-4685-8178-3F24CC2A48C7}" srcOrd="2" destOrd="0" presId="urn:microsoft.com/office/officeart/2005/8/layout/orgChart1"/>
    <dgm:cxn modelId="{9FE132BA-073F-46F3-A1F6-24164F09194F}" type="presParOf" srcId="{B60DEF1D-9677-4BB3-A809-D2ACB9B4AF33}" destId="{613BA08E-BA91-4246-82EE-15F64D891123}" srcOrd="2" destOrd="0" presId="urn:microsoft.com/office/officeart/2005/8/layout/orgChart1"/>
    <dgm:cxn modelId="{F2180A51-97FB-44E2-809C-2E37193E5661}" type="presParOf" srcId="{D0DB5CFD-76B7-4FDA-ADC3-D75619F3CC7C}" destId="{9519E1B2-3763-493F-869B-49F32F0E55EA}" srcOrd="2" destOrd="0" presId="urn:microsoft.com/office/officeart/2005/8/layout/orgChart1"/>
  </dgm:cxnLst>
  <dgm:bg/>
  <dgm:whole>
    <a:ln w="9525" cap="flat" cmpd="sng" algn="ctr">
      <a:noFill/>
      <a:prstDash val="solid"/>
      <a:round/>
      <a:headEnd type="none" w="med" len="med"/>
      <a:tailEnd type="none" w="med" len="med"/>
    </a:ln>
  </dgm:whole>
</dgm:dataModel>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6FF862-3742-49D3-B220-E1022867C488}" type="datetimeFigureOut">
              <a:rPr lang="en-US" smtClean="0"/>
              <a:pPr/>
              <a:t>9/11/2013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550C61-547B-4312-9596-6FCAFDFFDF0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D550C61-547B-4312-9596-6FCAFDFFDF00}"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89" name="Freeform 17"/>
          <p:cNvSpPr>
            <a:spLocks/>
          </p:cNvSpPr>
          <p:nvPr/>
        </p:nvSpPr>
        <p:spPr bwMode="gray">
          <a:xfrm>
            <a:off x="0" y="0"/>
            <a:ext cx="7677150" cy="6858000"/>
          </a:xfrm>
          <a:custGeom>
            <a:avLst/>
            <a:gdLst/>
            <a:ahLst/>
            <a:cxnLst>
              <a:cxn ang="0">
                <a:pos x="0" y="0"/>
              </a:cxn>
              <a:cxn ang="0">
                <a:pos x="4272" y="0"/>
              </a:cxn>
              <a:cxn ang="0">
                <a:pos x="2832" y="4320"/>
              </a:cxn>
              <a:cxn ang="0">
                <a:pos x="0" y="4320"/>
              </a:cxn>
              <a:cxn ang="0">
                <a:pos x="0" y="0"/>
              </a:cxn>
            </a:cxnLst>
            <a:rect l="0" t="0" r="r" b="b"/>
            <a:pathLst>
              <a:path w="4272" h="4320">
                <a:moveTo>
                  <a:pt x="0" y="0"/>
                </a:moveTo>
                <a:lnTo>
                  <a:pt x="4272" y="0"/>
                </a:lnTo>
                <a:lnTo>
                  <a:pt x="2832" y="4320"/>
                </a:lnTo>
                <a:lnTo>
                  <a:pt x="0" y="4320"/>
                </a:lnTo>
                <a:lnTo>
                  <a:pt x="0" y="0"/>
                </a:lnTo>
                <a:close/>
              </a:path>
            </a:pathLst>
          </a:custGeom>
          <a:gradFill rotWithShape="1">
            <a:gsLst>
              <a:gs pos="0">
                <a:schemeClr val="folHlink">
                  <a:gamma/>
                  <a:tint val="19216"/>
                  <a:invGamma/>
                </a:schemeClr>
              </a:gs>
              <a:gs pos="100000">
                <a:schemeClr val="folHlink">
                  <a:alpha val="23000"/>
                </a:schemeClr>
              </a:gs>
            </a:gsLst>
            <a:lin ang="2700000" scaled="1"/>
          </a:gradFill>
          <a:ln w="9525">
            <a:noFill/>
            <a:round/>
            <a:headEnd/>
            <a:tailEnd/>
          </a:ln>
          <a:effectLst/>
        </p:spPr>
        <p:txBody>
          <a:bodyPr/>
          <a:lstStyle/>
          <a:p>
            <a:endParaRPr lang="en-US"/>
          </a:p>
        </p:txBody>
      </p:sp>
      <p:sp>
        <p:nvSpPr>
          <p:cNvPr id="3090" name="Rectangle 18"/>
          <p:cNvSpPr>
            <a:spLocks noChangeArrowheads="1"/>
          </p:cNvSpPr>
          <p:nvPr/>
        </p:nvSpPr>
        <p:spPr bwMode="gray">
          <a:xfrm>
            <a:off x="0" y="762000"/>
            <a:ext cx="9144000" cy="2386013"/>
          </a:xfrm>
          <a:prstGeom prst="rect">
            <a:avLst/>
          </a:prstGeom>
          <a:solidFill>
            <a:schemeClr val="hlink">
              <a:alpha val="96001"/>
            </a:schemeClr>
          </a:solidFill>
          <a:ln w="9525">
            <a:noFill/>
            <a:miter lim="800000"/>
            <a:headEnd/>
            <a:tailEnd/>
          </a:ln>
          <a:effectLst/>
        </p:spPr>
        <p:txBody>
          <a:bodyPr wrap="none" anchor="ctr"/>
          <a:lstStyle/>
          <a:p>
            <a:endParaRPr lang="en-US"/>
          </a:p>
        </p:txBody>
      </p:sp>
      <p:sp>
        <p:nvSpPr>
          <p:cNvPr id="3091" name="Rectangle 19"/>
          <p:cNvSpPr>
            <a:spLocks noChangeArrowheads="1"/>
          </p:cNvSpPr>
          <p:nvPr/>
        </p:nvSpPr>
        <p:spPr bwMode="gray">
          <a:xfrm>
            <a:off x="0" y="6477000"/>
            <a:ext cx="9144000" cy="381000"/>
          </a:xfrm>
          <a:prstGeom prst="rect">
            <a:avLst/>
          </a:prstGeom>
          <a:solidFill>
            <a:srgbClr val="969696">
              <a:alpha val="56000"/>
            </a:srgbClr>
          </a:solidFill>
          <a:ln w="9525">
            <a:noFill/>
            <a:miter lim="800000"/>
            <a:headEnd/>
            <a:tailEnd/>
          </a:ln>
          <a:effectLst/>
        </p:spPr>
        <p:txBody>
          <a:bodyPr wrap="none" anchor="ctr"/>
          <a:lstStyle/>
          <a:p>
            <a:endParaRPr lang="en-US"/>
          </a:p>
        </p:txBody>
      </p:sp>
      <p:sp>
        <p:nvSpPr>
          <p:cNvPr id="3092" name="Freeform 20" descr="gbc_1"/>
          <p:cNvSpPr>
            <a:spLocks/>
          </p:cNvSpPr>
          <p:nvPr/>
        </p:nvSpPr>
        <p:spPr bwMode="gray">
          <a:xfrm>
            <a:off x="0" y="914400"/>
            <a:ext cx="7326313" cy="2233613"/>
          </a:xfrm>
          <a:custGeom>
            <a:avLst/>
            <a:gdLst/>
            <a:ahLst/>
            <a:cxnLst>
              <a:cxn ang="0">
                <a:pos x="0" y="0"/>
              </a:cxn>
              <a:cxn ang="0">
                <a:pos x="4615" y="0"/>
              </a:cxn>
              <a:cxn ang="0">
                <a:pos x="4092" y="1386"/>
              </a:cxn>
              <a:cxn ang="0">
                <a:pos x="0" y="1407"/>
              </a:cxn>
              <a:cxn ang="0">
                <a:pos x="0" y="0"/>
              </a:cxn>
            </a:cxnLst>
            <a:rect l="0" t="0" r="r" b="b"/>
            <a:pathLst>
              <a:path w="4615" h="1407">
                <a:moveTo>
                  <a:pt x="0" y="0"/>
                </a:moveTo>
                <a:lnTo>
                  <a:pt x="4615" y="0"/>
                </a:lnTo>
                <a:lnTo>
                  <a:pt x="4092" y="1386"/>
                </a:lnTo>
                <a:lnTo>
                  <a:pt x="0" y="1407"/>
                </a:lnTo>
                <a:lnTo>
                  <a:pt x="0" y="0"/>
                </a:lnTo>
                <a:close/>
              </a:path>
            </a:pathLst>
          </a:custGeom>
          <a:blipFill dpi="0" rotWithShape="1">
            <a:blip r:embed="rId2"/>
            <a:srcRect/>
            <a:stretch>
              <a:fillRect/>
            </a:stretch>
          </a:blipFill>
          <a:ln w="9525">
            <a:noFill/>
            <a:round/>
            <a:headEnd/>
            <a:tailEnd/>
          </a:ln>
          <a:effectLst/>
        </p:spPr>
        <p:txBody>
          <a:bodyPr/>
          <a:lstStyle/>
          <a:p>
            <a:endParaRPr lang="en-US"/>
          </a:p>
        </p:txBody>
      </p:sp>
      <p:sp>
        <p:nvSpPr>
          <p:cNvPr id="3093" name="Rectangle 21"/>
          <p:cNvSpPr>
            <a:spLocks noChangeArrowheads="1"/>
          </p:cNvSpPr>
          <p:nvPr/>
        </p:nvSpPr>
        <p:spPr bwMode="gray">
          <a:xfrm>
            <a:off x="0" y="3124200"/>
            <a:ext cx="9144000" cy="762000"/>
          </a:xfrm>
          <a:prstGeom prst="rect">
            <a:avLst/>
          </a:prstGeom>
          <a:solidFill>
            <a:schemeClr val="tx2"/>
          </a:solidFill>
          <a:ln w="9525">
            <a:noFill/>
            <a:miter lim="800000"/>
            <a:headEnd/>
            <a:tailEnd/>
          </a:ln>
          <a:effectLst/>
        </p:spPr>
        <p:txBody>
          <a:bodyPr wrap="none" anchor="ctr"/>
          <a:lstStyle/>
          <a:p>
            <a:endParaRPr lang="en-US"/>
          </a:p>
        </p:txBody>
      </p:sp>
      <p:sp>
        <p:nvSpPr>
          <p:cNvPr id="3074" name="Rectangle 2"/>
          <p:cNvSpPr>
            <a:spLocks noGrp="1" noChangeArrowheads="1"/>
          </p:cNvSpPr>
          <p:nvPr>
            <p:ph type="ctrTitle"/>
          </p:nvPr>
        </p:nvSpPr>
        <p:spPr>
          <a:xfrm>
            <a:off x="914400" y="3200400"/>
            <a:ext cx="7239000" cy="609600"/>
          </a:xfrm>
        </p:spPr>
        <p:txBody>
          <a:bodyPr/>
          <a:lstStyle>
            <a:lvl1pPr>
              <a:defRPr sz="4000"/>
            </a:lvl1pPr>
          </a:lstStyle>
          <a:p>
            <a:r>
              <a:rPr lang="en-US" smtClean="0"/>
              <a:t>Click to edit Master title style</a:t>
            </a:r>
            <a:endParaRPr lang="en-US"/>
          </a:p>
        </p:txBody>
      </p:sp>
      <p:sp>
        <p:nvSpPr>
          <p:cNvPr id="3075" name="Rectangle 3"/>
          <p:cNvSpPr>
            <a:spLocks noGrp="1" noChangeArrowheads="1"/>
          </p:cNvSpPr>
          <p:nvPr>
            <p:ph type="subTitle" idx="1"/>
          </p:nvPr>
        </p:nvSpPr>
        <p:spPr bwMode="white">
          <a:xfrm>
            <a:off x="5334000" y="6038850"/>
            <a:ext cx="3581400" cy="304800"/>
          </a:xfrm>
        </p:spPr>
        <p:txBody>
          <a:bodyPr/>
          <a:lstStyle>
            <a:lvl1pPr marL="0" indent="0" algn="ctr">
              <a:buFont typeface="Wingdings" pitchFamily="2" charset="2"/>
              <a:buNone/>
              <a:defRPr sz="1600">
                <a:solidFill>
                  <a:schemeClr val="tx2"/>
                </a:solidFill>
              </a:defRPr>
            </a:lvl1pPr>
          </a:lstStyle>
          <a:p>
            <a:r>
              <a:rPr lang="en-US" smtClean="0"/>
              <a:t>Click to edit Master subtitle style</a:t>
            </a:r>
            <a:endParaRPr lang="en-US"/>
          </a:p>
        </p:txBody>
      </p:sp>
      <p:sp>
        <p:nvSpPr>
          <p:cNvPr id="3076" name="Rectangle 4"/>
          <p:cNvSpPr>
            <a:spLocks noGrp="1" noChangeArrowheads="1"/>
          </p:cNvSpPr>
          <p:nvPr>
            <p:ph type="dt" sz="half" idx="2"/>
          </p:nvPr>
        </p:nvSpPr>
        <p:spPr>
          <a:xfrm>
            <a:off x="457200" y="6556375"/>
            <a:ext cx="2133600" cy="134938"/>
          </a:xfrm>
        </p:spPr>
        <p:txBody>
          <a:bodyPr/>
          <a:lstStyle>
            <a:lvl1pPr>
              <a:defRPr>
                <a:latin typeface="Arial" charset="0"/>
              </a:defRPr>
            </a:lvl1pPr>
          </a:lstStyle>
          <a:p>
            <a:fld id="{3FC7D230-557A-4B3A-8197-4A3DBBAA5096}" type="datetimeFigureOut">
              <a:rPr lang="en-US" smtClean="0"/>
              <a:pPr/>
              <a:t>9/11/2013</a:t>
            </a:fld>
            <a:endParaRPr lang="en-US"/>
          </a:p>
        </p:txBody>
      </p:sp>
      <p:sp>
        <p:nvSpPr>
          <p:cNvPr id="3077" name="Rectangle 5"/>
          <p:cNvSpPr>
            <a:spLocks noGrp="1" noChangeArrowheads="1"/>
          </p:cNvSpPr>
          <p:nvPr>
            <p:ph type="ftr" sz="quarter" idx="3"/>
          </p:nvPr>
        </p:nvSpPr>
        <p:spPr bwMode="auto">
          <a:xfrm>
            <a:off x="3238500" y="6578600"/>
            <a:ext cx="2895600" cy="17145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defRPr sz="1000"/>
            </a:lvl1pPr>
          </a:lstStyle>
          <a:p>
            <a:endParaRPr lang="en-US"/>
          </a:p>
        </p:txBody>
      </p:sp>
      <p:sp>
        <p:nvSpPr>
          <p:cNvPr id="3078" name="Rectangle 6"/>
          <p:cNvSpPr>
            <a:spLocks noGrp="1" noChangeArrowheads="1"/>
          </p:cNvSpPr>
          <p:nvPr>
            <p:ph type="sldNum" sz="quarter" idx="4"/>
          </p:nvPr>
        </p:nvSpPr>
        <p:spPr>
          <a:xfrm>
            <a:off x="8458200" y="6588125"/>
            <a:ext cx="457200" cy="168275"/>
          </a:xfrm>
        </p:spPr>
        <p:txBody>
          <a:bodyPr/>
          <a:lstStyle>
            <a:lvl1pPr algn="r">
              <a:defRPr>
                <a:latin typeface="Arial" charset="0"/>
              </a:defRPr>
            </a:lvl1pPr>
          </a:lstStyle>
          <a:p>
            <a:fld id="{8C2ECCB6-38BB-492A-A5D8-0B97583A3E99}" type="slidenum">
              <a:rPr lang="en-US" smtClean="0"/>
              <a:pPr/>
              <a:t>‹#›</a:t>
            </a:fld>
            <a:endParaRPr lang="en-US"/>
          </a:p>
        </p:txBody>
      </p:sp>
      <p:sp>
        <p:nvSpPr>
          <p:cNvPr id="22530" name="AutoShape 2" descr="data:image/jpeg;base64,/9j/4AAQSkZJRgABAQAAAQABAAD/2wCEAAkGBhMQERUUExQWExUWGBgYGBcYGRUfGBcaFxgWFxwbFhYXGyceHBknGxwcIDsgJigpLSw4Fx8xNTMqNSgrLCkBCQoKDQsNGQ4OGTUkHiQ1LDQ1NTUtNjA0NTQ0NTUwMzEyNjU0NDU0Ly0yNTYvNDUzMjYyNTQ0NTQ0NS00MTY0Nv/AABEIAFoAWgMBIgACEQEDEQH/xAAbAAACAwEBAQAAAAAAAAAAAAAFBgAEBwMBAv/EADcQAAIBAgQDBgQFAwUBAAAAAAECAwARBAUSITFBUQYTIjJhcVKBkaFCksHR8BQVI2JyorHhB//EABsBAAMBAQADAAAAAAAAAAAAAAQFBgMCAAEH/8QAMREAAQMDAQYFAwMFAAAAAAAAAQIDEQAEIUEFEhMxUWEikaGx0XGBwRQy8AYVI0KS/9oADAMBAAIRAxEAPwDcalSqWZZkIRYbufKv6n0rJ55DKC44YArpCCs7qa74rGJELubf9n2FB8TnrkEoBGvxPQTH5iO9ETvfESq2jVfQCBwvwv6CgGT4zvYpIcQHJP8AgZGOoCW5vZfMBaxvzv6VLXG0bq6QVs+BAjTxEEkSO2Dy86YIZbRg5PpTYJzI5QyszAAkC4FjwseBoUM3gMkkWmTvIyoKmwJDEAMpvYrc1z7P5HJh3R1dhEUKmGQ3MZ2I0N8N/wAJ4Xrrj8ijdu8kkVXjl71XGxVdtSPvupApEpVvx1JddKxAg5mZ1HvB1kFWu4Uv/Wu/92iRnCySDuyFdlBKoxtZSRz/AHoo2dyQFQ7KwY2AOzE9B60m5ZIHaRcNOqocSZGLWDOrbsiqws242PKrmInlbHYcSjRHaU6D5RpUW1ngW58aMbDrDkMOkAAkgnOEzyjUz179/HEqTh5Oe4p+wWapLsPC3wnj8utXazuDPxJNMjqVCGMxsAdbCS4BIHK4v7U2ZbmpuI5eP4W+L39af2W1lFYYuxuqMQdDIB880E5biN5vyoxUqVKoKDrji8SI0LHgPv6UpZlLPoMsaCWViLKW0gLzsTztRjO5dcix8h4m/QfzrSnl/aOO8gMjf1OvSYH5EGwEa/Dbe496jNsPu3L5aaTvJbiRmCT1jkBqfmmLKQ2idVe1coMJ/WQvBJFLh3jYPGz7shvcMkg2axv9RR7C5PHG/eAXkIsz832AuwGxO3yq7UqUfv3HZSjwpM4nrE94MTBPOtQKAdtMrabD6lcqYrvYE2a3tz6Vl7yFiSSSTxJJufetvpR7Wx4TDwNHo0NL4hoUXJBv4ieAvTPZF+W4tymZOI06/NPtmXpRDO7MnH5+aRpo1iaNkcSGyubA+Fr+U351pOS9oEx6shhbSB4y1im/IHmaTOyXZk4t9T7RIfF1Y/CP3rTYMOsahUUKo4ADatts3DIIb5rGsxHlrWm1nmTDZyoa9KF4jBQ4aWTGOTtGq7AnSqX3AHPe16F4btMZJP8AOBAkpCwRtfvhtfvGA4IftTWQDsdx0pUxgjy6SSZk7xnICuz3kseEUa2JtfbbqKGsHEXQU24kqcgBORpEATgRqckjAHM1OZSZFPmTY8yKVbzpsfUcjRGk7LMdKHjlkjEQYAMuq5GonY7chY041bbIu1XDG64ZUnBzPqKDuWwlW8ORpH7Q5j3Ylk190C4Qy6dXdjhqt9BfleqPZ/EnvirTpjARdJlRdadVkZdrEcK+O0OZtDGCJYY9TSXEwJV7AeEDrXfsdPqSTxYdgCLf04sguLkH/VUo8k/onbhSf3E+8c92cHQKgjSjV4XHSmGpUrwmpWvdek/PoOZ9qszdnY5omSZQ2ofl6aT19as5ZhAAHNiSNugHQetX6+h7F2IlhHGfEqOnQfNCOXCkqhBiNayZcPLkuIIe74aQ+Ycuh/3D706wTrIoZCGUi4I4GjWZZbHiIzHKoZW/lx61lseLOUYowl+8gfcdV3tce3O1B7a2RvHiN/u94/I9actOf3JJMf5QP+h8091RzXCBwj6ULRNqUvwXazH6VcjkDAEG4IuD1BrjmLAQyEqGAUkqeBsOB9KjmCpDqY58vPFAmlzKM8fFSSEyKYiCsIAsXKG7SWuSF5C/GnjDZsNC346Rf6UjZLiJBoJxGHmjkLKqxxhdJCk/4yD4gOFEgarhcmxuF8EAAgYHaRqlOcZxzmMV0hkPIhWlEGwSM7q6K2ljbUAbX6Xrph8Ikd9CKl9zpAAJ9hVnNYtE4blILfMfwVYhwYZQbP8ALRS242bcu3brDRwMxJ5VmpY3Qs61UqUSjwA6fmP6LtXayrsXt6DSKKZ/plyN55cfzvFZF8aUMw2KMZ23U8V/UevpRqOQMAQbg1XMYbgwb0NiPtvVNsI6khCVVvMOnqPeqCzRcbORuTxEadR6wR7fSsl7rvY19ZhjtV1U2H4m/QVkHagz4iZpDDIqDwp4GtpHy58a2eLCqg4hAOe1/mTsK9SVG2WUE+jKftXSLN5bxuH1eLkBoB2zn6wKPsb5NkoqQiaSews5bBpf8LMvyBo+Reir4AdFPqPCftsa4/2/0f8A4VOXuwLpT6ltxBM1m7dIdcUvlJmg74SONDpRVtciwGxPTpVvD5JdFPUA/auOIj1usYv4m9LgDjwplAtRewtn8XiKfzBj5rh54tJATrVbM8F3sZXnxU9CKFYHMnC6dgVNiCNwfrR+hWa5YSe8j844j4h+9OdrWj6h+ptDDgEY1FDsLSRw18tKo4vPVDrG8gVn8q8L/tflfjX1SdmmVSq74iO0hF3KtcOumxAtez6bHQLCxJvUwHbHuQEm8YHdjvCQCdVwzseGnVsBzAJqWuNnv3rYdacLitQTmew0j15itt7hndUIpxvViXN2jjY6e8dQSo2F/cnYe9CcLnUMhIDWYblWBVgDaxIb3H1FcM/Vp8LIsLKzN4bhhbjuNV7CgLJ+7sHgBKQYBkYzr+RWyEIdWlKuU1m+bZ9iMZJeR2Yk2VASFFzYBRw+dMGT/wDz2UOrTOEAIJVSSx9CeAq/kXZ7DYQd5O6GVNOq7ArEWNl25HcbmrOadrSpCIji7tHrZbi6mxCKDu17DxWG9+FPH7q6ul8KzGMyoj74+2evSnd5tVDQ4VrhI7e1MMubCAqC1tTKoHHzGwuOl9r1efNmAJOnb0P71neX5dJNO7ThZFsFeS48yeV4yPLINvLtcHmKeMsy5ptJckxrbjxkI5m1cIZvGVotbV4qOuoH05xH20xmKnhuqBWsYq5kWEO8rcW2X0X/ANovXgFe1aWlsm1ZDSdKCdcLit41KlSpRNZ1Qx+ULL4h4X+Ifr1pZzbsyG1GSLUSpXvEG/lKgleoBNulzTrUpZc7MaeVxEEoX1H560Qh8gbqhIrK8d2XMjFhMNTFtRYEEggsB+fT8lrrJk0skDxhYYu8lU2BFlRFFr6LajqA9eF60PHYdSLlVJ9hS3PENXAfQUjvE3dtupLgVER4eWumNB5fWi2kNu5Eil8ZRI0ZjkMK6iGeQeKRiXVyvC21jxv+Gr2A7MAmw7yddxpewTddGpuraLLe/K9r02ZXhk+FfoKKgUXb2Dz6d5bkJOYSI9ckVitbbZgJk96D5f2dVQNdiF8qKLIvyowBXtSndvatWyd1oR7n60MtxTh8VSpUqUTWdf/Z"/>
          <p:cNvSpPr>
            <a:spLocks noChangeAspect="1" noChangeArrowheads="1"/>
          </p:cNvSpPr>
          <p:nvPr/>
        </p:nvSpPr>
        <p:spPr bwMode="auto">
          <a:xfrm>
            <a:off x="155575" y="-411163"/>
            <a:ext cx="857250"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data:image/jpeg;base64,/9j/4AAQSkZJRgABAQAAAQABAAD/2wCEAAkGBhMQERUUExQWExUWGBgYGBcYGRUfGBcaFxgWFxwbFhYXGyceHBknGxwcIDsgJigpLSw4Fx8xNTMqNSgrLCkBCQoKDQsNGQ4OGTUkHiQ1LDQ1NTUtNjA0NTQ0NTUwMzEyNjU0NDU0Ly0yNTYvNDUzMjYyNTQ0NTQ0NS00MTY0Nv/AABEIAFoAWgMBIgACEQEDEQH/xAAbAAACAwEBAQAAAAAAAAAAAAAFBgAEBwMBAv/EADcQAAIBAgQDBgQFAwUBAAAAAAECAwARBAUSITFBUQYTIjJhcVKBkaFCksHR8BQVI2JyorHhB//EABsBAAMBAQADAAAAAAAAAAAAAAQFBgMCAAEH/8QAMREAAQMDAQYFAwMFAAAAAAAAAQIDEQAEIUEFEhMxUWEikaGx0XGBwRQy8AYVI0KS/9oADAMBAAIRAxEAPwDcalSqWZZkIRYbufKv6n0rJ55DKC44YArpCCs7qa74rGJELubf9n2FB8TnrkEoBGvxPQTH5iO9ETvfESq2jVfQCBwvwv6CgGT4zvYpIcQHJP8AgZGOoCW5vZfMBaxvzv6VLXG0bq6QVs+BAjTxEEkSO2Dy86YIZbRg5PpTYJzI5QyszAAkC4FjwseBoUM3gMkkWmTvIyoKmwJDEAMpvYrc1z7P5HJh3R1dhEUKmGQ3MZ2I0N8N/wAJ4Xrrj8ijdu8kkVXjl71XGxVdtSPvupApEpVvx1JddKxAg5mZ1HvB1kFWu4Uv/Wu/92iRnCySDuyFdlBKoxtZSRz/AHoo2dyQFQ7KwY2AOzE9B60m5ZIHaRcNOqocSZGLWDOrbsiqws242PKrmInlbHYcSjRHaU6D5RpUW1ngW58aMbDrDkMOkAAkgnOEzyjUz179/HEqTh5Oe4p+wWapLsPC3wnj8utXazuDPxJNMjqVCGMxsAdbCS4BIHK4v7U2ZbmpuI5eP4W+L39af2W1lFYYuxuqMQdDIB880E5biN5vyoxUqVKoKDrji8SI0LHgPv6UpZlLPoMsaCWViLKW0gLzsTztRjO5dcix8h4m/QfzrSnl/aOO8gMjf1OvSYH5EGwEa/Dbe496jNsPu3L5aaTvJbiRmCT1jkBqfmmLKQ2idVe1coMJ/WQvBJFLh3jYPGz7shvcMkg2axv9RR7C5PHG/eAXkIsz832AuwGxO3yq7UqUfv3HZSjwpM4nrE94MTBPOtQKAdtMrabD6lcqYrvYE2a3tz6Vl7yFiSSSTxJJufetvpR7Wx4TDwNHo0NL4hoUXJBv4ieAvTPZF+W4tymZOI06/NPtmXpRDO7MnH5+aRpo1iaNkcSGyubA+Fr+U351pOS9oEx6shhbSB4y1im/IHmaTOyXZk4t9T7RIfF1Y/CP3rTYMOsahUUKo4ADatts3DIIb5rGsxHlrWm1nmTDZyoa9KF4jBQ4aWTGOTtGq7AnSqX3AHPe16F4btMZJP8AOBAkpCwRtfvhtfvGA4IftTWQDsdx0pUxgjy6SSZk7xnICuz3kseEUa2JtfbbqKGsHEXQU24kqcgBORpEATgRqckjAHM1OZSZFPmTY8yKVbzpsfUcjRGk7LMdKHjlkjEQYAMuq5GonY7chY041bbIu1XDG64ZUnBzPqKDuWwlW8ORpH7Q5j3Ylk190C4Qy6dXdjhqt9BfleqPZ/EnvirTpjARdJlRdadVkZdrEcK+O0OZtDGCJYY9TSXEwJV7AeEDrXfsdPqSTxYdgCLf04sguLkH/VUo8k/onbhSf3E+8c92cHQKgjSjV4XHSmGpUrwmpWvdek/PoOZ9qszdnY5omSZQ2ofl6aT19as5ZhAAHNiSNugHQetX6+h7F2IlhHGfEqOnQfNCOXCkqhBiNayZcPLkuIIe74aQ+Ycuh/3D706wTrIoZCGUi4I4GjWZZbHiIzHKoZW/lx61lseLOUYowl+8gfcdV3tce3O1B7a2RvHiN/u94/I9actOf3JJMf5QP+h8091RzXCBwj6ULRNqUvwXazH6VcjkDAEG4IuD1BrjmLAQyEqGAUkqeBsOB9KjmCpDqY58vPFAmlzKM8fFSSEyKYiCsIAsXKG7SWuSF5C/GnjDZsNC346Rf6UjZLiJBoJxGHmjkLKqxxhdJCk/4yD4gOFEgarhcmxuF8EAAgYHaRqlOcZxzmMV0hkPIhWlEGwSM7q6K2ljbUAbX6Xrph8Ikd9CKl9zpAAJ9hVnNYtE4blILfMfwVYhwYZQbP8ALRS242bcu3brDRwMxJ5VmpY3Qs61UqUSjwA6fmP6LtXayrsXt6DSKKZ/plyN55cfzvFZF8aUMw2KMZ23U8V/UevpRqOQMAQbg1XMYbgwb0NiPtvVNsI6khCVVvMOnqPeqCzRcbORuTxEadR6wR7fSsl7rvY19ZhjtV1U2H4m/QVkHagz4iZpDDIqDwp4GtpHy58a2eLCqg4hAOe1/mTsK9SVG2WUE+jKftXSLN5bxuH1eLkBoB2zn6wKPsb5NkoqQiaSews5bBpf8LMvyBo+Reir4AdFPqPCftsa4/2/0f8A4VOXuwLpT6ltxBM1m7dIdcUvlJmg74SONDpRVtciwGxPTpVvD5JdFPUA/auOIj1usYv4m9LgDjwplAtRewtn8XiKfzBj5rh54tJATrVbM8F3sZXnxU9CKFYHMnC6dgVNiCNwfrR+hWa5YSe8j844j4h+9OdrWj6h+ptDDgEY1FDsLSRw18tKo4vPVDrG8gVn8q8L/tflfjX1SdmmVSq74iO0hF3KtcOumxAtez6bHQLCxJvUwHbHuQEm8YHdjvCQCdVwzseGnVsBzAJqWuNnv3rYdacLitQTmew0j15itt7hndUIpxvViXN2jjY6e8dQSo2F/cnYe9CcLnUMhIDWYblWBVgDaxIb3H1FcM/Vp8LIsLKzN4bhhbjuNV7CgLJ+7sHgBKQYBkYzr+RWyEIdWlKuU1m+bZ9iMZJeR2Yk2VASFFzYBRw+dMGT/wDz2UOrTOEAIJVSSx9CeAq/kXZ7DYQd5O6GVNOq7ArEWNl25HcbmrOadrSpCIji7tHrZbi6mxCKDu17DxWG9+FPH7q6ul8KzGMyoj74+2evSnd5tVDQ4VrhI7e1MMubCAqC1tTKoHHzGwuOl9r1efNmAJOnb0P71neX5dJNO7ThZFsFeS48yeV4yPLINvLtcHmKeMsy5ptJckxrbjxkI5m1cIZvGVotbV4qOuoH05xH20xmKnhuqBWsYq5kWEO8rcW2X0X/ANovXgFe1aWlsm1ZDSdKCdcLit41KlSpRNZ1Qx+ULL4h4X+Ifr1pZzbsyG1GSLUSpXvEG/lKgleoBNulzTrUpZc7MaeVxEEoX1H560Qh8gbqhIrK8d2XMjFhMNTFtRYEEggsB+fT8lrrJk0skDxhYYu8lU2BFlRFFr6LajqA9eF60PHYdSLlVJ9hS3PENXAfQUjvE3dtupLgVER4eWumNB5fWi2kNu5Eil8ZRI0ZjkMK6iGeQeKRiXVyvC21jxv+Gr2A7MAmw7yddxpewTddGpuraLLe/K9r02ZXhk+FfoKKgUXb2Dz6d5bkJOYSI9ckVitbbZgJk96D5f2dVQNdiF8qKLIvyowBXtSndvatWyd1oR7n60MtxTh8VSpUqUTWdf/Z"/>
          <p:cNvSpPr>
            <a:spLocks noChangeAspect="1" noChangeArrowheads="1"/>
          </p:cNvSpPr>
          <p:nvPr/>
        </p:nvSpPr>
        <p:spPr bwMode="auto">
          <a:xfrm>
            <a:off x="155575" y="-411163"/>
            <a:ext cx="857250"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 name="TextBox 15"/>
          <p:cNvSpPr txBox="1"/>
          <p:nvPr/>
        </p:nvSpPr>
        <p:spPr>
          <a:xfrm>
            <a:off x="76200" y="228600"/>
            <a:ext cx="6172200" cy="369332"/>
          </a:xfrm>
          <a:prstGeom prst="rect">
            <a:avLst/>
          </a:prstGeom>
          <a:noFill/>
        </p:spPr>
        <p:txBody>
          <a:bodyPr wrap="square" rtlCol="0">
            <a:spAutoFit/>
          </a:bodyPr>
          <a:lstStyle/>
          <a:p>
            <a:r>
              <a:rPr lang="en-US"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PHÂN</a:t>
            </a:r>
            <a:r>
              <a:rPr lang="en-US" b="1" cap="none" spc="0"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TÍCH THIẾT KẾ HỆ THỐNG THÔNG TIN</a:t>
            </a:r>
            <a:endParaRPr 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hasCustomPrompt="1"/>
          </p:nvPr>
        </p:nvSpPr>
        <p:spPr>
          <a:xfrm>
            <a:off x="457200" y="1524000"/>
            <a:ext cx="8229600" cy="4800600"/>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a:solidFill>
                  <a:schemeClr val="tx2"/>
                </a:solidFill>
              </a:defRPr>
            </a:lvl4pPr>
            <a:lvl5pPr>
              <a:defRPr>
                <a:solidFill>
                  <a:schemeClr val="tx2"/>
                </a:solidFill>
              </a:defRPr>
            </a:lvl5pPr>
          </a:lstStyle>
          <a:p>
            <a:pPr lvl="0"/>
            <a:r>
              <a:rPr lang="en-US" smtClean="0"/>
              <a:t> 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txBox="1">
            <a:spLocks noChangeArrowheads="1"/>
          </p:cNvSpPr>
          <p:nvPr/>
        </p:nvSpPr>
        <p:spPr bwMode="auto">
          <a:xfrm>
            <a:off x="76200" y="6553200"/>
            <a:ext cx="2514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chemeClr val="tx2"/>
                </a:solidFill>
                <a:effectLst/>
                <a:uLnTx/>
                <a:uFillTx/>
                <a:latin typeface="Verdana" pitchFamily="34" charset="0"/>
                <a:ea typeface="+mn-ea"/>
                <a:cs typeface="+mn-cs"/>
              </a:rPr>
              <a:t>Phân tích &amp; thiết kế HTTT</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7" name="Rectangle 6"/>
          <p:cNvSpPr txBox="1">
            <a:spLocks noChangeArrowheads="1"/>
          </p:cNvSpPr>
          <p:nvPr/>
        </p:nvSpPr>
        <p:spPr bwMode="auto">
          <a:xfrm>
            <a:off x="3962400" y="6554787"/>
            <a:ext cx="1676400" cy="2270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solidFill>
                  <a:schemeClr val="tx2"/>
                </a:solidFill>
                <a:latin typeface="Verdana" pitchFamily="34" charset="0"/>
                <a:ea typeface="Verdana" pitchFamily="34" charset="0"/>
                <a:cs typeface="Verdana"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chemeClr val="tx2"/>
                </a:solidFill>
                <a:effectLst/>
                <a:uLnTx/>
                <a:uFillTx/>
                <a:latin typeface="Verdana" pitchFamily="34" charset="0"/>
                <a:ea typeface="Verdana" pitchFamily="34" charset="0"/>
                <a:cs typeface="Verdana" pitchFamily="34" charset="0"/>
              </a:rPr>
              <a:t>@NhamCT-2013</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6" name="Rectangle 4"/>
          <p:cNvSpPr txBox="1">
            <a:spLocks noChangeArrowheads="1"/>
          </p:cNvSpPr>
          <p:nvPr/>
        </p:nvSpPr>
        <p:spPr bwMode="auto">
          <a:xfrm>
            <a:off x="76200" y="6553200"/>
            <a:ext cx="2514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chemeClr val="tx2"/>
                </a:solidFill>
                <a:effectLst/>
                <a:uLnTx/>
                <a:uFillTx/>
                <a:latin typeface="Verdana" pitchFamily="34" charset="0"/>
                <a:ea typeface="+mn-ea"/>
                <a:cs typeface="+mn-cs"/>
              </a:rPr>
              <a:t>Phân tích &amp; thiết kế HTTT</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7" name="Rectangle 6"/>
          <p:cNvSpPr txBox="1">
            <a:spLocks noChangeArrowheads="1"/>
          </p:cNvSpPr>
          <p:nvPr/>
        </p:nvSpPr>
        <p:spPr bwMode="auto">
          <a:xfrm>
            <a:off x="3962400" y="6554787"/>
            <a:ext cx="1676400" cy="2270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solidFill>
                  <a:schemeClr val="tx2"/>
                </a:solidFill>
                <a:latin typeface="Verdana" pitchFamily="34" charset="0"/>
                <a:ea typeface="Verdana" pitchFamily="34" charset="0"/>
                <a:cs typeface="Verdana"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chemeClr val="tx2"/>
                </a:solidFill>
                <a:effectLst/>
                <a:uLnTx/>
                <a:uFillTx/>
                <a:latin typeface="Verdana" pitchFamily="34" charset="0"/>
                <a:ea typeface="Verdana" pitchFamily="34" charset="0"/>
                <a:cs typeface="Verdana" pitchFamily="34" charset="0"/>
              </a:rPr>
              <a:t>@NhamCT-2013</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763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763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3FC7D230-557A-4B3A-8197-4A3DBBAA5096}" type="datetimeFigureOut">
              <a:rPr lang="en-US" smtClean="0"/>
              <a:pPr/>
              <a:t>9/11/2013</a:t>
            </a:fld>
            <a:endParaRPr lang="en-US"/>
          </a:p>
        </p:txBody>
      </p:sp>
      <p:sp>
        <p:nvSpPr>
          <p:cNvPr id="6" name="Slide Number Placeholder 5"/>
          <p:cNvSpPr>
            <a:spLocks noGrp="1"/>
          </p:cNvSpPr>
          <p:nvPr>
            <p:ph type="sldNum" sz="quarter" idx="11"/>
          </p:nvPr>
        </p:nvSpPr>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3FC7D230-557A-4B3A-8197-4A3DBBAA5096}" type="datetimeFigureOut">
              <a:rPr lang="en-US" smtClean="0"/>
              <a:pPr/>
              <a:t>9/11/2013</a:t>
            </a:fld>
            <a:endParaRPr lang="en-US"/>
          </a:p>
        </p:txBody>
      </p:sp>
      <p:sp>
        <p:nvSpPr>
          <p:cNvPr id="8" name="Slide Number Placeholder 7"/>
          <p:cNvSpPr>
            <a:spLocks noGrp="1"/>
          </p:cNvSpPr>
          <p:nvPr>
            <p:ph type="sldNum" sz="quarter" idx="11"/>
          </p:nvPr>
        </p:nvSpPr>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3FC7D230-557A-4B3A-8197-4A3DBBAA5096}" type="datetimeFigureOut">
              <a:rPr lang="en-US" smtClean="0"/>
              <a:pPr/>
              <a:t>9/11/2013</a:t>
            </a:fld>
            <a:endParaRPr lang="en-US"/>
          </a:p>
        </p:txBody>
      </p:sp>
      <p:sp>
        <p:nvSpPr>
          <p:cNvPr id="4" name="Slide Number Placeholder 3"/>
          <p:cNvSpPr>
            <a:spLocks noGrp="1"/>
          </p:cNvSpPr>
          <p:nvPr>
            <p:ph type="sldNum" sz="quarter" idx="11"/>
          </p:nvPr>
        </p:nvSpPr>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3FC7D230-557A-4B3A-8197-4A3DBBAA5096}" type="datetimeFigureOut">
              <a:rPr lang="en-US" smtClean="0"/>
              <a:pPr/>
              <a:t>9/11/2013</a:t>
            </a:fld>
            <a:endParaRPr lang="en-US"/>
          </a:p>
        </p:txBody>
      </p:sp>
      <p:sp>
        <p:nvSpPr>
          <p:cNvPr id="3" name="Slide Number Placeholder 2"/>
          <p:cNvSpPr>
            <a:spLocks noGrp="1"/>
          </p:cNvSpPr>
          <p:nvPr>
            <p:ph type="sldNum" sz="quarter" idx="11"/>
          </p:nvPr>
        </p:nvSpPr>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3FC7D230-557A-4B3A-8197-4A3DBBAA5096}" type="datetimeFigureOut">
              <a:rPr lang="en-US" smtClean="0"/>
              <a:pPr/>
              <a:t>9/11/2013</a:t>
            </a:fld>
            <a:endParaRPr lang="en-US"/>
          </a:p>
        </p:txBody>
      </p:sp>
      <p:sp>
        <p:nvSpPr>
          <p:cNvPr id="6" name="Slide Number Placeholder 5"/>
          <p:cNvSpPr>
            <a:spLocks noGrp="1"/>
          </p:cNvSpPr>
          <p:nvPr>
            <p:ph type="sldNum" sz="quarter" idx="11"/>
          </p:nvPr>
        </p:nvSpPr>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3FC7D230-557A-4B3A-8197-4A3DBBAA5096}" type="datetimeFigureOut">
              <a:rPr lang="en-US" smtClean="0"/>
              <a:pPr/>
              <a:t>9/11/2013</a:t>
            </a:fld>
            <a:endParaRPr lang="en-US"/>
          </a:p>
        </p:txBody>
      </p:sp>
      <p:sp>
        <p:nvSpPr>
          <p:cNvPr id="6" name="Slide Number Placeholder 5"/>
          <p:cNvSpPr>
            <a:spLocks noGrp="1"/>
          </p:cNvSpPr>
          <p:nvPr>
            <p:ph type="sldNum" sz="quarter" idx="11"/>
          </p:nvPr>
        </p:nvSpPr>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FC7D230-557A-4B3A-8197-4A3DBBAA5096}" type="datetimeFigureOut">
              <a:rPr lang="en-US" smtClean="0"/>
              <a:pPr/>
              <a:t>9/11/2013</a:t>
            </a:fld>
            <a:endParaRPr lang="en-US"/>
          </a:p>
        </p:txBody>
      </p:sp>
      <p:sp>
        <p:nvSpPr>
          <p:cNvPr id="5" name="Slide Number Placeholder 4"/>
          <p:cNvSpPr>
            <a:spLocks noGrp="1"/>
          </p:cNvSpPr>
          <p:nvPr>
            <p:ph type="sldNum" sz="quarter" idx="11"/>
          </p:nvPr>
        </p:nvSpPr>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412750"/>
            <a:ext cx="2076450" cy="5911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12750"/>
            <a:ext cx="6076950" cy="5911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FC7D230-557A-4B3A-8197-4A3DBBAA5096}" type="datetimeFigureOut">
              <a:rPr lang="en-US" smtClean="0"/>
              <a:pPr/>
              <a:t>9/11/2013</a:t>
            </a:fld>
            <a:endParaRPr lang="en-US"/>
          </a:p>
        </p:txBody>
      </p:sp>
      <p:sp>
        <p:nvSpPr>
          <p:cNvPr id="5" name="Slide Number Placeholder 4"/>
          <p:cNvSpPr>
            <a:spLocks noGrp="1"/>
          </p:cNvSpPr>
          <p:nvPr>
            <p:ph type="sldNum" sz="quarter" idx="11"/>
          </p:nvPr>
        </p:nvSpPr>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412750"/>
            <a:ext cx="8229600" cy="5635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076325"/>
            <a:ext cx="8229600" cy="5248275"/>
          </a:xfrm>
        </p:spPr>
        <p:txBody>
          <a:bodyPr/>
          <a:lstStyle/>
          <a:p>
            <a:r>
              <a:rPr lang="en-US" smtClean="0"/>
              <a:t>Click icon to add table</a:t>
            </a:r>
            <a:endParaRPr lang="en-US"/>
          </a:p>
        </p:txBody>
      </p:sp>
      <p:sp>
        <p:nvSpPr>
          <p:cNvPr id="4" name="Date Placeholder 3"/>
          <p:cNvSpPr>
            <a:spLocks noGrp="1"/>
          </p:cNvSpPr>
          <p:nvPr>
            <p:ph type="dt" sz="half" idx="10"/>
          </p:nvPr>
        </p:nvSpPr>
        <p:spPr>
          <a:xfrm>
            <a:off x="457200" y="6570663"/>
            <a:ext cx="2133600" cy="192087"/>
          </a:xfrm>
        </p:spPr>
        <p:txBody>
          <a:bodyPr/>
          <a:lstStyle>
            <a:lvl1pPr>
              <a:defRPr/>
            </a:lvl1pPr>
          </a:lstStyle>
          <a:p>
            <a:fld id="{3FC7D230-557A-4B3A-8197-4A3DBBAA5096}" type="datetimeFigureOut">
              <a:rPr lang="en-US" smtClean="0"/>
              <a:pPr/>
              <a:t>9/11/2013</a:t>
            </a:fld>
            <a:endParaRPr lang="en-US"/>
          </a:p>
        </p:txBody>
      </p:sp>
      <p:sp>
        <p:nvSpPr>
          <p:cNvPr id="5" name="Slide Number Placeholder 4"/>
          <p:cNvSpPr>
            <a:spLocks noGrp="1"/>
          </p:cNvSpPr>
          <p:nvPr>
            <p:ph type="sldNum" sz="quarter" idx="11"/>
          </p:nvPr>
        </p:nvSpPr>
        <p:spPr>
          <a:xfrm>
            <a:off x="3962400" y="6553200"/>
            <a:ext cx="1219200" cy="227013"/>
          </a:xfrm>
        </p:spPr>
        <p:txBody>
          <a:bodyPr/>
          <a:lstStyle>
            <a:lvl1pPr>
              <a:defRPr/>
            </a:lvl1pPr>
          </a:lstStyle>
          <a:p>
            <a:fld id="{8C2ECCB6-38BB-492A-A5D8-0B97583A3E99}"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89" name="Freeform 17"/>
          <p:cNvSpPr>
            <a:spLocks/>
          </p:cNvSpPr>
          <p:nvPr/>
        </p:nvSpPr>
        <p:spPr bwMode="gray">
          <a:xfrm>
            <a:off x="0" y="0"/>
            <a:ext cx="7677150" cy="6858000"/>
          </a:xfrm>
          <a:custGeom>
            <a:avLst/>
            <a:gdLst/>
            <a:ahLst/>
            <a:cxnLst>
              <a:cxn ang="0">
                <a:pos x="0" y="0"/>
              </a:cxn>
              <a:cxn ang="0">
                <a:pos x="4272" y="0"/>
              </a:cxn>
              <a:cxn ang="0">
                <a:pos x="2832" y="4320"/>
              </a:cxn>
              <a:cxn ang="0">
                <a:pos x="0" y="4320"/>
              </a:cxn>
              <a:cxn ang="0">
                <a:pos x="0" y="0"/>
              </a:cxn>
            </a:cxnLst>
            <a:rect l="0" t="0" r="r" b="b"/>
            <a:pathLst>
              <a:path w="4272" h="4320">
                <a:moveTo>
                  <a:pt x="0" y="0"/>
                </a:moveTo>
                <a:lnTo>
                  <a:pt x="4272" y="0"/>
                </a:lnTo>
                <a:lnTo>
                  <a:pt x="2832" y="4320"/>
                </a:lnTo>
                <a:lnTo>
                  <a:pt x="0" y="4320"/>
                </a:lnTo>
                <a:lnTo>
                  <a:pt x="0" y="0"/>
                </a:lnTo>
                <a:close/>
              </a:path>
            </a:pathLst>
          </a:custGeom>
          <a:gradFill rotWithShape="1">
            <a:gsLst>
              <a:gs pos="0">
                <a:schemeClr val="folHlink">
                  <a:gamma/>
                  <a:tint val="19216"/>
                  <a:invGamma/>
                </a:schemeClr>
              </a:gs>
              <a:gs pos="100000">
                <a:schemeClr val="folHlink">
                  <a:alpha val="23000"/>
                </a:schemeClr>
              </a:gs>
            </a:gsLst>
            <a:lin ang="2700000" scaled="1"/>
          </a:gradFill>
          <a:ln w="9525">
            <a:noFill/>
            <a:round/>
            <a:headEnd/>
            <a:tailEnd/>
          </a:ln>
          <a:effectLst/>
        </p:spPr>
        <p:txBody>
          <a:bodyPr/>
          <a:lstStyle/>
          <a:p>
            <a:endParaRPr lang="en-US"/>
          </a:p>
        </p:txBody>
      </p:sp>
      <p:sp>
        <p:nvSpPr>
          <p:cNvPr id="3090" name="Rectangle 18"/>
          <p:cNvSpPr>
            <a:spLocks noChangeArrowheads="1"/>
          </p:cNvSpPr>
          <p:nvPr/>
        </p:nvSpPr>
        <p:spPr bwMode="gray">
          <a:xfrm>
            <a:off x="0" y="762000"/>
            <a:ext cx="9144000" cy="2386013"/>
          </a:xfrm>
          <a:prstGeom prst="rect">
            <a:avLst/>
          </a:prstGeom>
          <a:solidFill>
            <a:schemeClr val="hlink">
              <a:alpha val="96001"/>
            </a:schemeClr>
          </a:solidFill>
          <a:ln w="9525">
            <a:noFill/>
            <a:miter lim="800000"/>
            <a:headEnd/>
            <a:tailEnd/>
          </a:ln>
          <a:effectLst/>
        </p:spPr>
        <p:txBody>
          <a:bodyPr wrap="none" anchor="ctr"/>
          <a:lstStyle/>
          <a:p>
            <a:endParaRPr lang="en-US"/>
          </a:p>
        </p:txBody>
      </p:sp>
      <p:sp>
        <p:nvSpPr>
          <p:cNvPr id="3091" name="Rectangle 19"/>
          <p:cNvSpPr>
            <a:spLocks noChangeArrowheads="1"/>
          </p:cNvSpPr>
          <p:nvPr/>
        </p:nvSpPr>
        <p:spPr bwMode="gray">
          <a:xfrm>
            <a:off x="0" y="6477000"/>
            <a:ext cx="9144000" cy="381000"/>
          </a:xfrm>
          <a:prstGeom prst="rect">
            <a:avLst/>
          </a:prstGeom>
          <a:solidFill>
            <a:srgbClr val="969696">
              <a:alpha val="56000"/>
            </a:srgbClr>
          </a:solidFill>
          <a:ln w="9525">
            <a:noFill/>
            <a:miter lim="800000"/>
            <a:headEnd/>
            <a:tailEnd/>
          </a:ln>
          <a:effectLst/>
        </p:spPr>
        <p:txBody>
          <a:bodyPr wrap="none" anchor="ctr"/>
          <a:lstStyle/>
          <a:p>
            <a:endParaRPr lang="en-US"/>
          </a:p>
        </p:txBody>
      </p:sp>
      <p:sp>
        <p:nvSpPr>
          <p:cNvPr id="3092" name="Freeform 20" descr="gbc_1"/>
          <p:cNvSpPr>
            <a:spLocks/>
          </p:cNvSpPr>
          <p:nvPr/>
        </p:nvSpPr>
        <p:spPr bwMode="gray">
          <a:xfrm>
            <a:off x="0" y="914400"/>
            <a:ext cx="7326313" cy="2233613"/>
          </a:xfrm>
          <a:custGeom>
            <a:avLst/>
            <a:gdLst/>
            <a:ahLst/>
            <a:cxnLst>
              <a:cxn ang="0">
                <a:pos x="0" y="0"/>
              </a:cxn>
              <a:cxn ang="0">
                <a:pos x="4615" y="0"/>
              </a:cxn>
              <a:cxn ang="0">
                <a:pos x="4092" y="1386"/>
              </a:cxn>
              <a:cxn ang="0">
                <a:pos x="0" y="1407"/>
              </a:cxn>
              <a:cxn ang="0">
                <a:pos x="0" y="0"/>
              </a:cxn>
            </a:cxnLst>
            <a:rect l="0" t="0" r="r" b="b"/>
            <a:pathLst>
              <a:path w="4615" h="1407">
                <a:moveTo>
                  <a:pt x="0" y="0"/>
                </a:moveTo>
                <a:lnTo>
                  <a:pt x="4615" y="0"/>
                </a:lnTo>
                <a:lnTo>
                  <a:pt x="4092" y="1386"/>
                </a:lnTo>
                <a:lnTo>
                  <a:pt x="0" y="1407"/>
                </a:lnTo>
                <a:lnTo>
                  <a:pt x="0" y="0"/>
                </a:lnTo>
                <a:close/>
              </a:path>
            </a:pathLst>
          </a:custGeom>
          <a:blipFill dpi="0" rotWithShape="1">
            <a:blip r:embed="rId2"/>
            <a:srcRect/>
            <a:stretch>
              <a:fillRect/>
            </a:stretch>
          </a:blipFill>
          <a:ln w="9525">
            <a:noFill/>
            <a:round/>
            <a:headEnd/>
            <a:tailEnd/>
          </a:ln>
          <a:effectLst/>
        </p:spPr>
        <p:txBody>
          <a:bodyPr/>
          <a:lstStyle/>
          <a:p>
            <a:endParaRPr lang="en-US"/>
          </a:p>
        </p:txBody>
      </p:sp>
      <p:sp>
        <p:nvSpPr>
          <p:cNvPr id="3093" name="Rectangle 21"/>
          <p:cNvSpPr>
            <a:spLocks noChangeArrowheads="1"/>
          </p:cNvSpPr>
          <p:nvPr/>
        </p:nvSpPr>
        <p:spPr bwMode="gray">
          <a:xfrm>
            <a:off x="0" y="3124200"/>
            <a:ext cx="9144000" cy="762000"/>
          </a:xfrm>
          <a:prstGeom prst="rect">
            <a:avLst/>
          </a:prstGeom>
          <a:solidFill>
            <a:schemeClr val="tx2"/>
          </a:solidFill>
          <a:ln w="9525">
            <a:noFill/>
            <a:miter lim="800000"/>
            <a:headEnd/>
            <a:tailEnd/>
          </a:ln>
          <a:effectLst/>
        </p:spPr>
        <p:txBody>
          <a:bodyPr wrap="none" anchor="ctr"/>
          <a:lstStyle/>
          <a:p>
            <a:endParaRPr lang="en-US"/>
          </a:p>
        </p:txBody>
      </p:sp>
      <p:sp>
        <p:nvSpPr>
          <p:cNvPr id="3074" name="Rectangle 2"/>
          <p:cNvSpPr>
            <a:spLocks noGrp="1" noChangeArrowheads="1"/>
          </p:cNvSpPr>
          <p:nvPr>
            <p:ph type="ctrTitle"/>
          </p:nvPr>
        </p:nvSpPr>
        <p:spPr>
          <a:xfrm>
            <a:off x="914400" y="3200400"/>
            <a:ext cx="7239000" cy="609600"/>
          </a:xfrm>
        </p:spPr>
        <p:txBody>
          <a:bodyPr/>
          <a:lstStyle>
            <a:lvl1pPr>
              <a:defRPr sz="4000"/>
            </a:lvl1pPr>
          </a:lstStyle>
          <a:p>
            <a:r>
              <a:rPr lang="en-US" smtClean="0"/>
              <a:t>Click to edit Master title style</a:t>
            </a:r>
            <a:endParaRPr lang="en-US"/>
          </a:p>
        </p:txBody>
      </p:sp>
      <p:sp>
        <p:nvSpPr>
          <p:cNvPr id="3075" name="Rectangle 3"/>
          <p:cNvSpPr>
            <a:spLocks noGrp="1" noChangeArrowheads="1"/>
          </p:cNvSpPr>
          <p:nvPr>
            <p:ph type="subTitle" idx="1"/>
          </p:nvPr>
        </p:nvSpPr>
        <p:spPr bwMode="white">
          <a:xfrm>
            <a:off x="5334000" y="6038850"/>
            <a:ext cx="3581400" cy="304800"/>
          </a:xfrm>
        </p:spPr>
        <p:txBody>
          <a:bodyPr/>
          <a:lstStyle>
            <a:lvl1pPr marL="0" indent="0" algn="ctr">
              <a:buFont typeface="Wingdings" pitchFamily="2" charset="2"/>
              <a:buNone/>
              <a:defRPr sz="1600">
                <a:solidFill>
                  <a:schemeClr val="tx2"/>
                </a:solidFill>
              </a:defRPr>
            </a:lvl1pPr>
          </a:lstStyle>
          <a:p>
            <a:r>
              <a:rPr lang="en-US" smtClean="0"/>
              <a:t>Click to edit Master subtitle style</a:t>
            </a:r>
            <a:endParaRPr lang="en-US"/>
          </a:p>
        </p:txBody>
      </p:sp>
      <p:sp>
        <p:nvSpPr>
          <p:cNvPr id="3076" name="Rectangle 4"/>
          <p:cNvSpPr>
            <a:spLocks noGrp="1" noChangeArrowheads="1"/>
          </p:cNvSpPr>
          <p:nvPr>
            <p:ph type="dt" sz="half" idx="2"/>
          </p:nvPr>
        </p:nvSpPr>
        <p:spPr>
          <a:xfrm>
            <a:off x="457200" y="6556375"/>
            <a:ext cx="2133600" cy="134938"/>
          </a:xfrm>
        </p:spPr>
        <p:txBody>
          <a:bodyPr/>
          <a:lstStyle>
            <a:lvl1pPr>
              <a:defRPr>
                <a:latin typeface="Arial" charset="0"/>
              </a:defRPr>
            </a:lvl1pPr>
          </a:lstStyle>
          <a:p>
            <a:fld id="{B4CB3200-ACD2-4B03-94BA-AE64DD40BB97}" type="datetimeFigureOut">
              <a:rPr lang="en-US" smtClean="0"/>
              <a:pPr/>
              <a:t>9/11/2013</a:t>
            </a:fld>
            <a:endParaRPr lang="en-US"/>
          </a:p>
        </p:txBody>
      </p:sp>
      <p:sp>
        <p:nvSpPr>
          <p:cNvPr id="3077" name="Rectangle 5"/>
          <p:cNvSpPr>
            <a:spLocks noGrp="1" noChangeArrowheads="1"/>
          </p:cNvSpPr>
          <p:nvPr>
            <p:ph type="ftr" sz="quarter" idx="3"/>
          </p:nvPr>
        </p:nvSpPr>
        <p:spPr bwMode="auto">
          <a:xfrm>
            <a:off x="3238500" y="6578600"/>
            <a:ext cx="2895600" cy="17145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defRPr sz="1000"/>
            </a:lvl1pPr>
          </a:lstStyle>
          <a:p>
            <a:endParaRPr lang="en-US"/>
          </a:p>
        </p:txBody>
      </p:sp>
      <p:sp>
        <p:nvSpPr>
          <p:cNvPr id="3078" name="Rectangle 6"/>
          <p:cNvSpPr>
            <a:spLocks noGrp="1" noChangeArrowheads="1"/>
          </p:cNvSpPr>
          <p:nvPr>
            <p:ph type="sldNum" sz="quarter" idx="4"/>
          </p:nvPr>
        </p:nvSpPr>
        <p:spPr>
          <a:xfrm>
            <a:off x="8458200" y="6588125"/>
            <a:ext cx="457200" cy="168275"/>
          </a:xfrm>
        </p:spPr>
        <p:txBody>
          <a:bodyPr/>
          <a:lstStyle>
            <a:lvl1pPr algn="r">
              <a:defRPr>
                <a:latin typeface="Arial" charset="0"/>
              </a:defRPr>
            </a:lvl1pPr>
          </a:lstStyle>
          <a:p>
            <a:fld id="{AEE45899-895F-4A8C-A288-89A89B14E74B}" type="slidenum">
              <a:rPr lang="en-US" smtClean="0"/>
              <a:pPr/>
              <a:t>‹#›</a:t>
            </a:fld>
            <a:endParaRPr lang="en-US"/>
          </a:p>
        </p:txBody>
      </p:sp>
      <p:sp>
        <p:nvSpPr>
          <p:cNvPr id="22530" name="AutoShape 2" descr="data:image/jpeg;base64,/9j/4AAQSkZJRgABAQAAAQABAAD/2wCEAAkGBhMQERUUExQWExUWGBgYGBcYGRUfGBcaFxgWFxwbFhYXGyceHBknGxwcIDsgJigpLSw4Fx8xNTMqNSgrLCkBCQoKDQsNGQ4OGTUkHiQ1LDQ1NTUtNjA0NTQ0NTUwMzEyNjU0NDU0Ly0yNTYvNDUzMjYyNTQ0NTQ0NS00MTY0Nv/AABEIAFoAWgMBIgACEQEDEQH/xAAbAAACAwEBAQAAAAAAAAAAAAAFBgAEBwMBAv/EADcQAAIBAgQDBgQFAwUBAAAAAAECAwARBAUSITFBUQYTIjJhcVKBkaFCksHR8BQVI2JyorHhB//EABsBAAMBAQADAAAAAAAAAAAAAAQFBgMCAAEH/8QAMREAAQMDAQYFAwMFAAAAAAAAAQIDEQAEIUEFEhMxUWEikaGx0XGBwRQy8AYVI0KS/9oADAMBAAIRAxEAPwDcalSqWZZkIRYbufKv6n0rJ55DKC44YArpCCs7qa74rGJELubf9n2FB8TnrkEoBGvxPQTH5iO9ETvfESq2jVfQCBwvwv6CgGT4zvYpIcQHJP8AgZGOoCW5vZfMBaxvzv6VLXG0bq6QVs+BAjTxEEkSO2Dy86YIZbRg5PpTYJzI5QyszAAkC4FjwseBoUM3gMkkWmTvIyoKmwJDEAMpvYrc1z7P5HJh3R1dhEUKmGQ3MZ2I0N8N/wAJ4Xrrj8ijdu8kkVXjl71XGxVdtSPvupApEpVvx1JddKxAg5mZ1HvB1kFWu4Uv/Wu/92iRnCySDuyFdlBKoxtZSRz/AHoo2dyQFQ7KwY2AOzE9B60m5ZIHaRcNOqocSZGLWDOrbsiqws242PKrmInlbHYcSjRHaU6D5RpUW1ngW58aMbDrDkMOkAAkgnOEzyjUz179/HEqTh5Oe4p+wWapLsPC3wnj8utXazuDPxJNMjqVCGMxsAdbCS4BIHK4v7U2ZbmpuI5eP4W+L39af2W1lFYYuxuqMQdDIB880E5biN5vyoxUqVKoKDrji8SI0LHgPv6UpZlLPoMsaCWViLKW0gLzsTztRjO5dcix8h4m/QfzrSnl/aOO8gMjf1OvSYH5EGwEa/Dbe496jNsPu3L5aaTvJbiRmCT1jkBqfmmLKQ2idVe1coMJ/WQvBJFLh3jYPGz7shvcMkg2axv9RR7C5PHG/eAXkIsz832AuwGxO3yq7UqUfv3HZSjwpM4nrE94MTBPOtQKAdtMrabD6lcqYrvYE2a3tz6Vl7yFiSSSTxJJufetvpR7Wx4TDwNHo0NL4hoUXJBv4ieAvTPZF+W4tymZOI06/NPtmXpRDO7MnH5+aRpo1iaNkcSGyubA+Fr+U351pOS9oEx6shhbSB4y1im/IHmaTOyXZk4t9T7RIfF1Y/CP3rTYMOsahUUKo4ADatts3DIIb5rGsxHlrWm1nmTDZyoa9KF4jBQ4aWTGOTtGq7AnSqX3AHPe16F4btMZJP8AOBAkpCwRtfvhtfvGA4IftTWQDsdx0pUxgjy6SSZk7xnICuz3kseEUa2JtfbbqKGsHEXQU24kqcgBORpEATgRqckjAHM1OZSZFPmTY8yKVbzpsfUcjRGk7LMdKHjlkjEQYAMuq5GonY7chY041bbIu1XDG64ZUnBzPqKDuWwlW8ORpH7Q5j3Ylk190C4Qy6dXdjhqt9BfleqPZ/EnvirTpjARdJlRdadVkZdrEcK+O0OZtDGCJYY9TSXEwJV7AeEDrXfsdPqSTxYdgCLf04sguLkH/VUo8k/onbhSf3E+8c92cHQKgjSjV4XHSmGpUrwmpWvdek/PoOZ9qszdnY5omSZQ2ofl6aT19as5ZhAAHNiSNugHQetX6+h7F2IlhHGfEqOnQfNCOXCkqhBiNayZcPLkuIIe74aQ+Ycuh/3D706wTrIoZCGUi4I4GjWZZbHiIzHKoZW/lx61lseLOUYowl+8gfcdV3tce3O1B7a2RvHiN/u94/I9actOf3JJMf5QP+h8091RzXCBwj6ULRNqUvwXazH6VcjkDAEG4IuD1BrjmLAQyEqGAUkqeBsOB9KjmCpDqY58vPFAmlzKM8fFSSEyKYiCsIAsXKG7SWuSF5C/GnjDZsNC346Rf6UjZLiJBoJxGHmjkLKqxxhdJCk/4yD4gOFEgarhcmxuF8EAAgYHaRqlOcZxzmMV0hkPIhWlEGwSM7q6K2ljbUAbX6Xrph8Ikd9CKl9zpAAJ9hVnNYtE4blILfMfwVYhwYZQbP8ALRS242bcu3brDRwMxJ5VmpY3Qs61UqUSjwA6fmP6LtXayrsXt6DSKKZ/plyN55cfzvFZF8aUMw2KMZ23U8V/UevpRqOQMAQbg1XMYbgwb0NiPtvVNsI6khCVVvMOnqPeqCzRcbORuTxEadR6wR7fSsl7rvY19ZhjtV1U2H4m/QVkHagz4iZpDDIqDwp4GtpHy58a2eLCqg4hAOe1/mTsK9SVG2WUE+jKftXSLN5bxuH1eLkBoB2zn6wKPsb5NkoqQiaSews5bBpf8LMvyBo+Reir4AdFPqPCftsa4/2/0f8A4VOXuwLpT6ltxBM1m7dIdcUvlJmg74SONDpRVtciwGxPTpVvD5JdFPUA/auOIj1usYv4m9LgDjwplAtRewtn8XiKfzBj5rh54tJATrVbM8F3sZXnxU9CKFYHMnC6dgVNiCNwfrR+hWa5YSe8j844j4h+9OdrWj6h+ptDDgEY1FDsLSRw18tKo4vPVDrG8gVn8q8L/tflfjX1SdmmVSq74iO0hF3KtcOumxAtez6bHQLCxJvUwHbHuQEm8YHdjvCQCdVwzseGnVsBzAJqWuNnv3rYdacLitQTmew0j15itt7hndUIpxvViXN2jjY6e8dQSo2F/cnYe9CcLnUMhIDWYblWBVgDaxIb3H1FcM/Vp8LIsLKzN4bhhbjuNV7CgLJ+7sHgBKQYBkYzr+RWyEIdWlKuU1m+bZ9iMZJeR2Yk2VASFFzYBRw+dMGT/wDz2UOrTOEAIJVSSx9CeAq/kXZ7DYQd5O6GVNOq7ArEWNl25HcbmrOadrSpCIji7tHrZbi6mxCKDu17DxWG9+FPH7q6ul8KzGMyoj74+2evSnd5tVDQ4VrhI7e1MMubCAqC1tTKoHHzGwuOl9r1efNmAJOnb0P71neX5dJNO7ThZFsFeS48yeV4yPLINvLtcHmKeMsy5ptJckxrbjxkI5m1cIZvGVotbV4qOuoH05xH20xmKnhuqBWsYq5kWEO8rcW2X0X/ANovXgFe1aWlsm1ZDSdKCdcLit41KlSpRNZ1Qx+ULL4h4X+Ifr1pZzbsyG1GSLUSpXvEG/lKgleoBNulzTrUpZc7MaeVxEEoX1H560Qh8gbqhIrK8d2XMjFhMNTFtRYEEggsB+fT8lrrJk0skDxhYYu8lU2BFlRFFr6LajqA9eF60PHYdSLlVJ9hS3PENXAfQUjvE3dtupLgVER4eWumNB5fWi2kNu5Eil8ZRI0ZjkMK6iGeQeKRiXVyvC21jxv+Gr2A7MAmw7yddxpewTddGpuraLLe/K9r02ZXhk+FfoKKgUXb2Dz6d5bkJOYSI9ckVitbbZgJk96D5f2dVQNdiF8qKLIvyowBXtSndvatWyd1oR7n60MtxTh8VSpUqUTWdf/Z"/>
          <p:cNvSpPr>
            <a:spLocks noChangeAspect="1" noChangeArrowheads="1"/>
          </p:cNvSpPr>
          <p:nvPr/>
        </p:nvSpPr>
        <p:spPr bwMode="auto">
          <a:xfrm>
            <a:off x="155575" y="-411163"/>
            <a:ext cx="857250"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data:image/jpeg;base64,/9j/4AAQSkZJRgABAQAAAQABAAD/2wCEAAkGBhMQERUUExQWExUWGBgYGBcYGRUfGBcaFxgWFxwbFhYXGyceHBknGxwcIDsgJigpLSw4Fx8xNTMqNSgrLCkBCQoKDQsNGQ4OGTUkHiQ1LDQ1NTUtNjA0NTQ0NTUwMzEyNjU0NDU0Ly0yNTYvNDUzMjYyNTQ0NTQ0NS00MTY0Nv/AABEIAFoAWgMBIgACEQEDEQH/xAAbAAACAwEBAQAAAAAAAAAAAAAFBgAEBwMBAv/EADcQAAIBAgQDBgQFAwUBAAAAAAECAwARBAUSITFBUQYTIjJhcVKBkaFCksHR8BQVI2JyorHhB//EABsBAAMBAQADAAAAAAAAAAAAAAQFBgMCAAEH/8QAMREAAQMDAQYFAwMFAAAAAAAAAQIDEQAEIUEFEhMxUWEikaGx0XGBwRQy8AYVI0KS/9oADAMBAAIRAxEAPwDcalSqWZZkIRYbufKv6n0rJ55DKC44YArpCCs7qa74rGJELubf9n2FB8TnrkEoBGvxPQTH5iO9ETvfESq2jVfQCBwvwv6CgGT4zvYpIcQHJP8AgZGOoCW5vZfMBaxvzv6VLXG0bq6QVs+BAjTxEEkSO2Dy86YIZbRg5PpTYJzI5QyszAAkC4FjwseBoUM3gMkkWmTvIyoKmwJDEAMpvYrc1z7P5HJh3R1dhEUKmGQ3MZ2I0N8N/wAJ4Xrrj8ijdu8kkVXjl71XGxVdtSPvupApEpVvx1JddKxAg5mZ1HvB1kFWu4Uv/Wu/92iRnCySDuyFdlBKoxtZSRz/AHoo2dyQFQ7KwY2AOzE9B60m5ZIHaRcNOqocSZGLWDOrbsiqws242PKrmInlbHYcSjRHaU6D5RpUW1ngW58aMbDrDkMOkAAkgnOEzyjUz179/HEqTh5Oe4p+wWapLsPC3wnj8utXazuDPxJNMjqVCGMxsAdbCS4BIHK4v7U2ZbmpuI5eP4W+L39af2W1lFYYuxuqMQdDIB880E5biN5vyoxUqVKoKDrji8SI0LHgPv6UpZlLPoMsaCWViLKW0gLzsTztRjO5dcix8h4m/QfzrSnl/aOO8gMjf1OvSYH5EGwEa/Dbe496jNsPu3L5aaTvJbiRmCT1jkBqfmmLKQ2idVe1coMJ/WQvBJFLh3jYPGz7shvcMkg2axv9RR7C5PHG/eAXkIsz832AuwGxO3yq7UqUfv3HZSjwpM4nrE94MTBPOtQKAdtMrabD6lcqYrvYE2a3tz6Vl7yFiSSSTxJJufetvpR7Wx4TDwNHo0NL4hoUXJBv4ieAvTPZF+W4tymZOI06/NPtmXpRDO7MnH5+aRpo1iaNkcSGyubA+Fr+U351pOS9oEx6shhbSB4y1im/IHmaTOyXZk4t9T7RIfF1Y/CP3rTYMOsahUUKo4ADatts3DIIb5rGsxHlrWm1nmTDZyoa9KF4jBQ4aWTGOTtGq7AnSqX3AHPe16F4btMZJP8AOBAkpCwRtfvhtfvGA4IftTWQDsdx0pUxgjy6SSZk7xnICuz3kseEUa2JtfbbqKGsHEXQU24kqcgBORpEATgRqckjAHM1OZSZFPmTY8yKVbzpsfUcjRGk7LMdKHjlkjEQYAMuq5GonY7chY041bbIu1XDG64ZUnBzPqKDuWwlW8ORpH7Q5j3Ylk190C4Qy6dXdjhqt9BfleqPZ/EnvirTpjARdJlRdadVkZdrEcK+O0OZtDGCJYY9TSXEwJV7AeEDrXfsdPqSTxYdgCLf04sguLkH/VUo8k/onbhSf3E+8c92cHQKgjSjV4XHSmGpUrwmpWvdek/PoOZ9qszdnY5omSZQ2ofl6aT19as5ZhAAHNiSNugHQetX6+h7F2IlhHGfEqOnQfNCOXCkqhBiNayZcPLkuIIe74aQ+Ycuh/3D706wTrIoZCGUi4I4GjWZZbHiIzHKoZW/lx61lseLOUYowl+8gfcdV3tce3O1B7a2RvHiN/u94/I9actOf3JJMf5QP+h8091RzXCBwj6ULRNqUvwXazH6VcjkDAEG4IuD1BrjmLAQyEqGAUkqeBsOB9KjmCpDqY58vPFAmlzKM8fFSSEyKYiCsIAsXKG7SWuSF5C/GnjDZsNC346Rf6UjZLiJBoJxGHmjkLKqxxhdJCk/4yD4gOFEgarhcmxuF8EAAgYHaRqlOcZxzmMV0hkPIhWlEGwSM7q6K2ljbUAbX6Xrph8Ikd9CKl9zpAAJ9hVnNYtE4blILfMfwVYhwYZQbP8ALRS242bcu3brDRwMxJ5VmpY3Qs61UqUSjwA6fmP6LtXayrsXt6DSKKZ/plyN55cfzvFZF8aUMw2KMZ23U8V/UevpRqOQMAQbg1XMYbgwb0NiPtvVNsI6khCVVvMOnqPeqCzRcbORuTxEadR6wR7fSsl7rvY19ZhjtV1U2H4m/QVkHagz4iZpDDIqDwp4GtpHy58a2eLCqg4hAOe1/mTsK9SVG2WUE+jKftXSLN5bxuH1eLkBoB2zn6wKPsb5NkoqQiaSews5bBpf8LMvyBo+Reir4AdFPqPCftsa4/2/0f8A4VOXuwLpT6ltxBM1m7dIdcUvlJmg74SONDpRVtciwGxPTpVvD5JdFPUA/auOIj1usYv4m9LgDjwplAtRewtn8XiKfzBj5rh54tJATrVbM8F3sZXnxU9CKFYHMnC6dgVNiCNwfrR+hWa5YSe8j844j4h+9OdrWj6h+ptDDgEY1FDsLSRw18tKo4vPVDrG8gVn8q8L/tflfjX1SdmmVSq74iO0hF3KtcOumxAtez6bHQLCxJvUwHbHuQEm8YHdjvCQCdVwzseGnVsBzAJqWuNnv3rYdacLitQTmew0j15itt7hndUIpxvViXN2jjY6e8dQSo2F/cnYe9CcLnUMhIDWYblWBVgDaxIb3H1FcM/Vp8LIsLKzN4bhhbjuNV7CgLJ+7sHgBKQYBkYzr+RWyEIdWlKuU1m+bZ9iMZJeR2Yk2VASFFzYBRw+dMGT/wDz2UOrTOEAIJVSSx9CeAq/kXZ7DYQd5O6GVNOq7ArEWNl25HcbmrOadrSpCIji7tHrZbi6mxCKDu17DxWG9+FPH7q6ul8KzGMyoj74+2evSnd5tVDQ4VrhI7e1MMubCAqC1tTKoHHzGwuOl9r1efNmAJOnb0P71neX5dJNO7ThZFsFeS48yeV4yPLINvLtcHmKeMsy5ptJckxrbjxkI5m1cIZvGVotbV4qOuoH05xH20xmKnhuqBWsYq5kWEO8rcW2X0X/ANovXgFe1aWlsm1ZDSdKCdcLit41KlSpRNZ1Qx+ULL4h4X+Ifr1pZzbsyG1GSLUSpXvEG/lKgleoBNulzTrUpZc7MaeVxEEoX1H560Qh8gbqhIrK8d2XMjFhMNTFtRYEEggsB+fT8lrrJk0skDxhYYu8lU2BFlRFFr6LajqA9eF60PHYdSLlVJ9hS3PENXAfQUjvE3dtupLgVER4eWumNB5fWi2kNu5Eil8ZRI0ZjkMK6iGeQeKRiXVyvC21jxv+Gr2A7MAmw7yddxpewTddGpuraLLe/K9r02ZXhk+FfoKKgUXb2Dz6d5bkJOYSI9ckVitbbZgJk96D5f2dVQNdiF8qKLIvyowBXtSndvatWyd1oR7n60MtxTh8VSpUqUTWdf/Z"/>
          <p:cNvSpPr>
            <a:spLocks noChangeAspect="1" noChangeArrowheads="1"/>
          </p:cNvSpPr>
          <p:nvPr/>
        </p:nvSpPr>
        <p:spPr bwMode="auto">
          <a:xfrm>
            <a:off x="155575" y="-411163"/>
            <a:ext cx="857250"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 name="TextBox 15"/>
          <p:cNvSpPr txBox="1"/>
          <p:nvPr/>
        </p:nvSpPr>
        <p:spPr>
          <a:xfrm>
            <a:off x="76200" y="228600"/>
            <a:ext cx="6172200" cy="369332"/>
          </a:xfrm>
          <a:prstGeom prst="rect">
            <a:avLst/>
          </a:prstGeom>
          <a:noFill/>
        </p:spPr>
        <p:txBody>
          <a:bodyPr wrap="square" rtlCol="0">
            <a:spAutoFit/>
          </a:bodyPr>
          <a:lstStyle/>
          <a:p>
            <a:r>
              <a:rPr lang="en-US"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PHÂN</a:t>
            </a:r>
            <a:r>
              <a:rPr lang="en-US" b="1" cap="none" spc="0" baseline="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TÍCH THIẾT KẾ HỆ THỐNG THÔNG TIN</a:t>
            </a:r>
            <a:endParaRPr 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hasCustomPrompt="1"/>
          </p:nvPr>
        </p:nvSpPr>
        <p:spPr>
          <a:xfrm>
            <a:off x="457200" y="1524000"/>
            <a:ext cx="8229600" cy="4800600"/>
          </a:xfrm>
        </p:spPr>
        <p:txBody>
          <a:bodyPr/>
          <a:lstStyle>
            <a:lvl1pPr>
              <a:lnSpc>
                <a:spcPct val="120000"/>
              </a:lnSpc>
              <a:defRPr sz="2500">
                <a:solidFill>
                  <a:schemeClr val="tx2"/>
                </a:solidFill>
              </a:defRPr>
            </a:lvl1pPr>
            <a:lvl2pPr>
              <a:lnSpc>
                <a:spcPct val="120000"/>
              </a:lnSpc>
              <a:defRPr sz="2100">
                <a:solidFill>
                  <a:schemeClr val="tx2"/>
                </a:solidFill>
              </a:defRPr>
            </a:lvl2pPr>
            <a:lvl3pPr>
              <a:lnSpc>
                <a:spcPct val="120000"/>
              </a:lnSpc>
              <a:defRPr sz="1800">
                <a:solidFill>
                  <a:schemeClr val="tx2"/>
                </a:solidFill>
              </a:defRPr>
            </a:lvl3pPr>
            <a:lvl4pPr>
              <a:lnSpc>
                <a:spcPct val="120000"/>
              </a:lnSpc>
              <a:defRPr>
                <a:solidFill>
                  <a:schemeClr val="tx2"/>
                </a:solidFill>
              </a:defRPr>
            </a:lvl4pPr>
            <a:lvl5pPr>
              <a:lnSpc>
                <a:spcPct val="120000"/>
              </a:lnSpc>
              <a:defRPr>
                <a:solidFill>
                  <a:schemeClr val="tx2"/>
                </a:solidFill>
              </a:defRPr>
            </a:lvl5pPr>
          </a:lstStyle>
          <a:p>
            <a:pPr lvl="0"/>
            <a:r>
              <a:rPr lang="en-US" smtClean="0"/>
              <a:t> 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txBox="1">
            <a:spLocks noChangeArrowheads="1"/>
          </p:cNvSpPr>
          <p:nvPr/>
        </p:nvSpPr>
        <p:spPr bwMode="auto">
          <a:xfrm>
            <a:off x="76200" y="6553200"/>
            <a:ext cx="2514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chemeClr val="tx2"/>
                </a:solidFill>
                <a:effectLst/>
                <a:uLnTx/>
                <a:uFillTx/>
                <a:latin typeface="Verdana" pitchFamily="34" charset="0"/>
                <a:ea typeface="+mn-ea"/>
                <a:cs typeface="+mn-cs"/>
              </a:rPr>
              <a:t>Phân tích &amp; thiết kế HTTT</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6" name="Rectangle 4"/>
          <p:cNvSpPr txBox="1">
            <a:spLocks noChangeArrowheads="1"/>
          </p:cNvSpPr>
          <p:nvPr/>
        </p:nvSpPr>
        <p:spPr bwMode="auto">
          <a:xfrm>
            <a:off x="76200" y="6553200"/>
            <a:ext cx="2514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chemeClr val="tx2"/>
                </a:solidFill>
                <a:effectLst/>
                <a:uLnTx/>
                <a:uFillTx/>
                <a:latin typeface="Verdana" pitchFamily="34" charset="0"/>
                <a:ea typeface="+mn-ea"/>
                <a:cs typeface="+mn-cs"/>
              </a:rPr>
              <a:t>Phân tích &amp; thiết kế HTTT</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763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763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B4CB3200-ACD2-4B03-94BA-AE64DD40BB97}" type="datetimeFigureOut">
              <a:rPr lang="en-US" smtClean="0"/>
              <a:pPr/>
              <a:t>9/11/2013</a:t>
            </a:fld>
            <a:endParaRPr lang="en-US"/>
          </a:p>
        </p:txBody>
      </p:sp>
      <p:sp>
        <p:nvSpPr>
          <p:cNvPr id="6" name="Slide Number Placeholder 5"/>
          <p:cNvSpPr>
            <a:spLocks noGrp="1"/>
          </p:cNvSpPr>
          <p:nvPr>
            <p:ph type="sldNum" sz="quarter" idx="11"/>
          </p:nvPr>
        </p:nvSpPr>
        <p:spPr/>
        <p:txBody>
          <a:bodyPr/>
          <a:lstStyle>
            <a:lvl1pPr>
              <a:defRPr/>
            </a:lvl1pPr>
          </a:lstStyle>
          <a:p>
            <a:fld id="{AEE45899-895F-4A8C-A288-89A89B14E74B}"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B4CB3200-ACD2-4B03-94BA-AE64DD40BB97}" type="datetimeFigureOut">
              <a:rPr lang="en-US" smtClean="0"/>
              <a:pPr/>
              <a:t>9/11/2013</a:t>
            </a:fld>
            <a:endParaRPr lang="en-US"/>
          </a:p>
        </p:txBody>
      </p:sp>
      <p:sp>
        <p:nvSpPr>
          <p:cNvPr id="8" name="Slide Number Placeholder 7"/>
          <p:cNvSpPr>
            <a:spLocks noGrp="1"/>
          </p:cNvSpPr>
          <p:nvPr>
            <p:ph type="sldNum" sz="quarter" idx="11"/>
          </p:nvPr>
        </p:nvSpPr>
        <p:spPr/>
        <p:txBody>
          <a:bodyPr/>
          <a:lstStyle>
            <a:lvl1pPr>
              <a:defRPr/>
            </a:lvl1pPr>
          </a:lstStyle>
          <a:p>
            <a:fld id="{AEE45899-895F-4A8C-A288-89A89B14E74B}"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B4CB3200-ACD2-4B03-94BA-AE64DD40BB97}" type="datetimeFigureOut">
              <a:rPr lang="en-US" smtClean="0"/>
              <a:pPr/>
              <a:t>9/11/2013</a:t>
            </a:fld>
            <a:endParaRPr lang="en-US"/>
          </a:p>
        </p:txBody>
      </p:sp>
      <p:sp>
        <p:nvSpPr>
          <p:cNvPr id="4" name="Slide Number Placeholder 3"/>
          <p:cNvSpPr>
            <a:spLocks noGrp="1"/>
          </p:cNvSpPr>
          <p:nvPr>
            <p:ph type="sldNum" sz="quarter" idx="11"/>
          </p:nvPr>
        </p:nvSpPr>
        <p:spPr/>
        <p:txBody>
          <a:bodyPr/>
          <a:lstStyle>
            <a:lvl1pPr>
              <a:defRPr/>
            </a:lvl1pPr>
          </a:lstStyle>
          <a:p>
            <a:fld id="{AEE45899-895F-4A8C-A288-89A89B14E74B}"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4CB3200-ACD2-4B03-94BA-AE64DD40BB97}" type="datetimeFigureOut">
              <a:rPr lang="en-US" smtClean="0"/>
              <a:pPr/>
              <a:t>9/11/2013</a:t>
            </a:fld>
            <a:endParaRPr lang="en-US"/>
          </a:p>
        </p:txBody>
      </p:sp>
      <p:sp>
        <p:nvSpPr>
          <p:cNvPr id="3" name="Slide Number Placeholder 2"/>
          <p:cNvSpPr>
            <a:spLocks noGrp="1"/>
          </p:cNvSpPr>
          <p:nvPr>
            <p:ph type="sldNum" sz="quarter" idx="11"/>
          </p:nvPr>
        </p:nvSpPr>
        <p:spPr/>
        <p:txBody>
          <a:bodyPr/>
          <a:lstStyle>
            <a:lvl1pPr>
              <a:defRPr/>
            </a:lvl1pPr>
          </a:lstStyle>
          <a:p>
            <a:fld id="{AEE45899-895F-4A8C-A288-89A89B14E74B}"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B4CB3200-ACD2-4B03-94BA-AE64DD40BB97}" type="datetimeFigureOut">
              <a:rPr lang="en-US" smtClean="0"/>
              <a:pPr/>
              <a:t>9/11/2013</a:t>
            </a:fld>
            <a:endParaRPr lang="en-US"/>
          </a:p>
        </p:txBody>
      </p:sp>
      <p:sp>
        <p:nvSpPr>
          <p:cNvPr id="6" name="Slide Number Placeholder 5"/>
          <p:cNvSpPr>
            <a:spLocks noGrp="1"/>
          </p:cNvSpPr>
          <p:nvPr>
            <p:ph type="sldNum" sz="quarter" idx="11"/>
          </p:nvPr>
        </p:nvSpPr>
        <p:spPr/>
        <p:txBody>
          <a:bodyPr/>
          <a:lstStyle>
            <a:lvl1pPr>
              <a:defRPr/>
            </a:lvl1pPr>
          </a:lstStyle>
          <a:p>
            <a:fld id="{AEE45899-895F-4A8C-A288-89A89B14E74B}"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B4CB3200-ACD2-4B03-94BA-AE64DD40BB97}" type="datetimeFigureOut">
              <a:rPr lang="en-US" smtClean="0"/>
              <a:pPr/>
              <a:t>9/11/2013</a:t>
            </a:fld>
            <a:endParaRPr lang="en-US"/>
          </a:p>
        </p:txBody>
      </p:sp>
      <p:sp>
        <p:nvSpPr>
          <p:cNvPr id="6" name="Slide Number Placeholder 5"/>
          <p:cNvSpPr>
            <a:spLocks noGrp="1"/>
          </p:cNvSpPr>
          <p:nvPr>
            <p:ph type="sldNum" sz="quarter" idx="11"/>
          </p:nvPr>
        </p:nvSpPr>
        <p:spPr/>
        <p:txBody>
          <a:bodyPr/>
          <a:lstStyle>
            <a:lvl1pPr>
              <a:defRPr/>
            </a:lvl1pPr>
          </a:lstStyle>
          <a:p>
            <a:fld id="{AEE45899-895F-4A8C-A288-89A89B14E74B}"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4CB3200-ACD2-4B03-94BA-AE64DD40BB97}" type="datetimeFigureOut">
              <a:rPr lang="en-US" smtClean="0"/>
              <a:pPr/>
              <a:t>9/11/2013</a:t>
            </a:fld>
            <a:endParaRPr lang="en-US"/>
          </a:p>
        </p:txBody>
      </p:sp>
      <p:sp>
        <p:nvSpPr>
          <p:cNvPr id="5" name="Slide Number Placeholder 4"/>
          <p:cNvSpPr>
            <a:spLocks noGrp="1"/>
          </p:cNvSpPr>
          <p:nvPr>
            <p:ph type="sldNum" sz="quarter" idx="11"/>
          </p:nvPr>
        </p:nvSpPr>
        <p:spPr/>
        <p:txBody>
          <a:bodyPr/>
          <a:lstStyle>
            <a:lvl1pPr>
              <a:defRPr/>
            </a:lvl1pPr>
          </a:lstStyle>
          <a:p>
            <a:fld id="{AEE45899-895F-4A8C-A288-89A89B14E74B}"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412750"/>
            <a:ext cx="2076450" cy="5911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12750"/>
            <a:ext cx="6076950" cy="5911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4CB3200-ACD2-4B03-94BA-AE64DD40BB97}" type="datetimeFigureOut">
              <a:rPr lang="en-US" smtClean="0"/>
              <a:pPr/>
              <a:t>9/11/2013</a:t>
            </a:fld>
            <a:endParaRPr lang="en-US"/>
          </a:p>
        </p:txBody>
      </p:sp>
      <p:sp>
        <p:nvSpPr>
          <p:cNvPr id="5" name="Slide Number Placeholder 4"/>
          <p:cNvSpPr>
            <a:spLocks noGrp="1"/>
          </p:cNvSpPr>
          <p:nvPr>
            <p:ph type="sldNum" sz="quarter" idx="11"/>
          </p:nvPr>
        </p:nvSpPr>
        <p:spPr/>
        <p:txBody>
          <a:bodyPr/>
          <a:lstStyle>
            <a:lvl1pPr>
              <a:defRPr/>
            </a:lvl1pPr>
          </a:lstStyle>
          <a:p>
            <a:fld id="{AEE45899-895F-4A8C-A288-89A89B14E74B}"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412750"/>
            <a:ext cx="8229600" cy="5635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076325"/>
            <a:ext cx="8229600" cy="5248275"/>
          </a:xfrm>
        </p:spPr>
        <p:txBody>
          <a:bodyPr/>
          <a:lstStyle/>
          <a:p>
            <a:r>
              <a:rPr lang="en-US" smtClean="0"/>
              <a:t>Click icon to add table</a:t>
            </a:r>
            <a:endParaRPr lang="en-US"/>
          </a:p>
        </p:txBody>
      </p:sp>
      <p:sp>
        <p:nvSpPr>
          <p:cNvPr id="4" name="Date Placeholder 3"/>
          <p:cNvSpPr>
            <a:spLocks noGrp="1"/>
          </p:cNvSpPr>
          <p:nvPr>
            <p:ph type="dt" sz="half" idx="10"/>
          </p:nvPr>
        </p:nvSpPr>
        <p:spPr>
          <a:xfrm>
            <a:off x="457200" y="6570663"/>
            <a:ext cx="2133600" cy="192087"/>
          </a:xfrm>
        </p:spPr>
        <p:txBody>
          <a:bodyPr/>
          <a:lstStyle>
            <a:lvl1pPr>
              <a:defRPr/>
            </a:lvl1pPr>
          </a:lstStyle>
          <a:p>
            <a:fld id="{B4CB3200-ACD2-4B03-94BA-AE64DD40BB97}" type="datetimeFigureOut">
              <a:rPr lang="en-US" smtClean="0"/>
              <a:pPr/>
              <a:t>9/11/2013</a:t>
            </a:fld>
            <a:endParaRPr lang="en-US"/>
          </a:p>
        </p:txBody>
      </p:sp>
      <p:sp>
        <p:nvSpPr>
          <p:cNvPr id="5" name="Slide Number Placeholder 4"/>
          <p:cNvSpPr>
            <a:spLocks noGrp="1"/>
          </p:cNvSpPr>
          <p:nvPr>
            <p:ph type="sldNum" sz="quarter" idx="11"/>
          </p:nvPr>
        </p:nvSpPr>
        <p:spPr>
          <a:xfrm>
            <a:off x="3962400" y="6553200"/>
            <a:ext cx="1219200" cy="227013"/>
          </a:xfrm>
        </p:spPr>
        <p:txBody>
          <a:bodyPr/>
          <a:lstStyle>
            <a:lvl1pPr>
              <a:defRPr/>
            </a:lvl1pPr>
          </a:lstStyle>
          <a:p>
            <a:fld id="{AEE45899-895F-4A8C-A288-89A89B14E74B}"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B05F887-7218-4DB2-8A0E-92C6FB91AFFA}" type="datetimeFigureOut">
              <a:rPr lang="en-US" smtClean="0"/>
              <a:pPr/>
              <a:t>9/11/2013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05F887-7218-4DB2-8A0E-92C6FB91AFFA}" type="datetimeFigureOut">
              <a:rPr lang="en-US" smtClean="0"/>
              <a:pPr/>
              <a:t>9/11/2013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05F887-7218-4DB2-8A0E-92C6FB91AFFA}" type="datetimeFigureOut">
              <a:rPr lang="en-US" smtClean="0"/>
              <a:pPr/>
              <a:t>9/11/2013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05F887-7218-4DB2-8A0E-92C6FB91AFFA}" type="datetimeFigureOut">
              <a:rPr lang="en-US" smtClean="0"/>
              <a:pPr/>
              <a:t>9/11/2013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05F887-7218-4DB2-8A0E-92C6FB91AFFA}" type="datetimeFigureOut">
              <a:rPr lang="en-US" smtClean="0"/>
              <a:pPr/>
              <a:t>9/11/2013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05F887-7218-4DB2-8A0E-92C6FB91AFFA}" type="datetimeFigureOut">
              <a:rPr lang="en-US" smtClean="0"/>
              <a:pPr/>
              <a:t>9/11/2013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05F887-7218-4DB2-8A0E-92C6FB91AFFA}" type="datetimeFigureOut">
              <a:rPr lang="en-US" smtClean="0"/>
              <a:pPr/>
              <a:t>9/11/2013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05F887-7218-4DB2-8A0E-92C6FB91AFFA}" type="datetimeFigureOut">
              <a:rPr lang="en-US" smtClean="0"/>
              <a:pPr/>
              <a:t>9/11/2013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05F887-7218-4DB2-8A0E-92C6FB91AFFA}" type="datetimeFigureOut">
              <a:rPr lang="en-US" smtClean="0"/>
              <a:pPr/>
              <a:t>9/11/2013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05F887-7218-4DB2-8A0E-92C6FB91AFFA}" type="datetimeFigureOut">
              <a:rPr lang="en-US" smtClean="0"/>
              <a:pPr/>
              <a:t>9/11/2013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05F887-7218-4DB2-8A0E-92C6FB91AFFA}" type="datetimeFigureOut">
              <a:rPr lang="en-US" smtClean="0"/>
              <a:pPr/>
              <a:t>9/11/2013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75989-C98E-451A-8FC7-EA37E030D70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0" name="Rectangle 16"/>
          <p:cNvSpPr>
            <a:spLocks noChangeArrowheads="1"/>
          </p:cNvSpPr>
          <p:nvPr/>
        </p:nvSpPr>
        <p:spPr bwMode="gray">
          <a:xfrm>
            <a:off x="0" y="6477000"/>
            <a:ext cx="9144000" cy="381000"/>
          </a:xfrm>
          <a:prstGeom prst="rect">
            <a:avLst/>
          </a:prstGeom>
          <a:solidFill>
            <a:srgbClr val="969696">
              <a:alpha val="39999"/>
            </a:srgbClr>
          </a:solidFill>
          <a:ln w="9525">
            <a:noFill/>
            <a:miter lim="800000"/>
            <a:headEnd/>
            <a:tailEnd/>
          </a:ln>
          <a:effectLst/>
        </p:spPr>
        <p:txBody>
          <a:bodyPr wrap="none" anchor="ctr"/>
          <a:lstStyle/>
          <a:p>
            <a:endParaRPr lang="en-US"/>
          </a:p>
        </p:txBody>
      </p:sp>
      <p:sp>
        <p:nvSpPr>
          <p:cNvPr id="1044" name="Freeform 20" descr="gbc_3"/>
          <p:cNvSpPr>
            <a:spLocks/>
          </p:cNvSpPr>
          <p:nvPr/>
        </p:nvSpPr>
        <p:spPr bwMode="gray">
          <a:xfrm>
            <a:off x="0" y="0"/>
            <a:ext cx="8915400" cy="1014413"/>
          </a:xfrm>
          <a:custGeom>
            <a:avLst/>
            <a:gdLst/>
            <a:ahLst/>
            <a:cxnLst>
              <a:cxn ang="0">
                <a:pos x="0" y="576"/>
              </a:cxn>
              <a:cxn ang="0">
                <a:pos x="5465" y="563"/>
              </a:cxn>
              <a:cxn ang="0">
                <a:pos x="5616" y="0"/>
              </a:cxn>
              <a:cxn ang="0">
                <a:pos x="0" y="0"/>
              </a:cxn>
              <a:cxn ang="0">
                <a:pos x="0" y="576"/>
              </a:cxn>
            </a:cxnLst>
            <a:rect l="0" t="0" r="r" b="b"/>
            <a:pathLst>
              <a:path w="5616" h="576">
                <a:moveTo>
                  <a:pt x="0" y="576"/>
                </a:moveTo>
                <a:lnTo>
                  <a:pt x="5465" y="563"/>
                </a:lnTo>
                <a:lnTo>
                  <a:pt x="5616" y="0"/>
                </a:lnTo>
                <a:lnTo>
                  <a:pt x="0" y="0"/>
                </a:lnTo>
                <a:lnTo>
                  <a:pt x="0" y="576"/>
                </a:lnTo>
                <a:close/>
              </a:path>
            </a:pathLst>
          </a:custGeom>
          <a:blipFill dpi="0" rotWithShape="1">
            <a:blip r:embed="rId14"/>
            <a:srcRect/>
            <a:stretch>
              <a:fillRect/>
            </a:stretch>
          </a:blipFill>
          <a:ln w="9525">
            <a:noFill/>
            <a:round/>
            <a:headEnd/>
            <a:tailEnd/>
          </a:ln>
          <a:effectLst/>
        </p:spPr>
        <p:txBody>
          <a:bodyPr/>
          <a:lstStyle/>
          <a:p>
            <a:endParaRPr lang="en-US"/>
          </a:p>
        </p:txBody>
      </p:sp>
      <p:sp>
        <p:nvSpPr>
          <p:cNvPr id="1041" name="Rectangle 17"/>
          <p:cNvSpPr>
            <a:spLocks noChangeArrowheads="1"/>
          </p:cNvSpPr>
          <p:nvPr/>
        </p:nvSpPr>
        <p:spPr bwMode="gray">
          <a:xfrm>
            <a:off x="0" y="403225"/>
            <a:ext cx="9144000" cy="609600"/>
          </a:xfrm>
          <a:prstGeom prst="rect">
            <a:avLst/>
          </a:prstGeom>
          <a:solidFill>
            <a:srgbClr val="173D89">
              <a:alpha val="77000"/>
            </a:srgbClr>
          </a:solidFill>
          <a:ln w="9525">
            <a:noFill/>
            <a:miter lim="800000"/>
            <a:headEnd/>
            <a:tailEnd/>
          </a:ln>
          <a:effectLst/>
        </p:spPr>
        <p:txBody>
          <a:bodyPr wrap="none" anchor="ctr"/>
          <a:lstStyle/>
          <a:p>
            <a:endParaRPr lang="en-US"/>
          </a:p>
        </p:txBody>
      </p:sp>
      <p:sp>
        <p:nvSpPr>
          <p:cNvPr id="1027" name="Rectangle 3"/>
          <p:cNvSpPr>
            <a:spLocks noGrp="1" noChangeArrowheads="1"/>
          </p:cNvSpPr>
          <p:nvPr>
            <p:ph type="body" idx="1"/>
          </p:nvPr>
        </p:nvSpPr>
        <p:spPr bwMode="auto">
          <a:xfrm>
            <a:off x="457200" y="1076325"/>
            <a:ext cx="8229600" cy="524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6200" y="6553200"/>
            <a:ext cx="2438400" cy="30479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mn-lt"/>
              </a:defRPr>
            </a:lvl1pPr>
          </a:lstStyle>
          <a:p>
            <a:fld id="{3FC7D230-557A-4B3A-8197-4A3DBBAA5096}" type="datetimeFigureOut">
              <a:rPr lang="en-US" smtClean="0"/>
              <a:pPr/>
              <a:t>9/11/2013</a:t>
            </a:fld>
            <a:endParaRPr lang="en-US"/>
          </a:p>
        </p:txBody>
      </p:sp>
      <p:sp>
        <p:nvSpPr>
          <p:cNvPr id="1030" name="Rectangle 6"/>
          <p:cNvSpPr>
            <a:spLocks noGrp="1" noChangeArrowheads="1"/>
          </p:cNvSpPr>
          <p:nvPr>
            <p:ph type="sldNum" sz="quarter" idx="4"/>
          </p:nvPr>
        </p:nvSpPr>
        <p:spPr bwMode="auto">
          <a:xfrm>
            <a:off x="3962400" y="6553200"/>
            <a:ext cx="1676400" cy="2270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solidFill>
                  <a:schemeClr val="tx2"/>
                </a:solidFill>
                <a:latin typeface="Verdana" pitchFamily="34" charset="0"/>
                <a:ea typeface="Verdana" pitchFamily="34" charset="0"/>
                <a:cs typeface="Verdana" pitchFamily="34" charset="0"/>
              </a:defRPr>
            </a:lvl1pPr>
          </a:lstStyle>
          <a:p>
            <a:fld id="{8C2ECCB6-38BB-492A-A5D8-0B97583A3E99}" type="slidenum">
              <a:rPr lang="en-US" smtClean="0"/>
              <a:pPr/>
              <a:t>‹#›</a:t>
            </a:fld>
            <a:endParaRPr lang="en-US"/>
          </a:p>
        </p:txBody>
      </p:sp>
      <p:sp>
        <p:nvSpPr>
          <p:cNvPr id="1042" name="Freeform 18"/>
          <p:cNvSpPr>
            <a:spLocks/>
          </p:cNvSpPr>
          <p:nvPr/>
        </p:nvSpPr>
        <p:spPr bwMode="gray">
          <a:xfrm>
            <a:off x="8664575" y="403225"/>
            <a:ext cx="477838" cy="609600"/>
          </a:xfrm>
          <a:custGeom>
            <a:avLst/>
            <a:gdLst/>
            <a:ahLst/>
            <a:cxnLst>
              <a:cxn ang="0">
                <a:pos x="96" y="0"/>
              </a:cxn>
              <a:cxn ang="0">
                <a:pos x="0" y="384"/>
              </a:cxn>
              <a:cxn ang="0">
                <a:pos x="288" y="384"/>
              </a:cxn>
              <a:cxn ang="0">
                <a:pos x="288" y="0"/>
              </a:cxn>
              <a:cxn ang="0">
                <a:pos x="96" y="0"/>
              </a:cxn>
            </a:cxnLst>
            <a:rect l="0" t="0" r="r" b="b"/>
            <a:pathLst>
              <a:path w="288" h="384">
                <a:moveTo>
                  <a:pt x="96" y="0"/>
                </a:moveTo>
                <a:lnTo>
                  <a:pt x="0" y="384"/>
                </a:lnTo>
                <a:lnTo>
                  <a:pt x="288" y="384"/>
                </a:lnTo>
                <a:lnTo>
                  <a:pt x="288" y="0"/>
                </a:lnTo>
                <a:lnTo>
                  <a:pt x="96" y="0"/>
                </a:lnTo>
                <a:close/>
              </a:path>
            </a:pathLst>
          </a:custGeom>
          <a:solidFill>
            <a:schemeClr val="hlink"/>
          </a:solidFill>
          <a:ln w="9525">
            <a:noFill/>
            <a:round/>
            <a:headEnd/>
            <a:tailEnd/>
          </a:ln>
          <a:effectLst/>
        </p:spPr>
        <p:txBody>
          <a:bodyPr/>
          <a:lstStyle/>
          <a:p>
            <a:endParaRPr lang="en-US"/>
          </a:p>
        </p:txBody>
      </p:sp>
      <p:sp>
        <p:nvSpPr>
          <p:cNvPr id="1026" name="Rectangle 2"/>
          <p:cNvSpPr>
            <a:spLocks noGrp="1" noChangeArrowheads="1"/>
          </p:cNvSpPr>
          <p:nvPr>
            <p:ph type="title"/>
          </p:nvPr>
        </p:nvSpPr>
        <p:spPr bwMode="white">
          <a:xfrm>
            <a:off x="533400" y="412750"/>
            <a:ext cx="8229600" cy="563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45" name="Text Box 21"/>
          <p:cNvSpPr txBox="1">
            <a:spLocks noChangeArrowheads="1"/>
          </p:cNvSpPr>
          <p:nvPr/>
        </p:nvSpPr>
        <p:spPr bwMode="auto">
          <a:xfrm>
            <a:off x="8153400" y="6553201"/>
            <a:ext cx="990600" cy="276999"/>
          </a:xfrm>
          <a:prstGeom prst="rect">
            <a:avLst/>
          </a:prstGeom>
          <a:noFill/>
          <a:ln w="9525">
            <a:noFill/>
            <a:miter lim="800000"/>
            <a:headEnd/>
            <a:tailEnd/>
          </a:ln>
          <a:effectLst/>
        </p:spPr>
        <p:txBody>
          <a:bodyPr wrap="square">
            <a:spAutoFit/>
          </a:bodyPr>
          <a:lstStyle/>
          <a:p>
            <a:pPr algn="ctr"/>
            <a:fld id="{8D37B72C-DE31-46DA-AF5B-97FA3C76E175}" type="slidenum">
              <a:rPr lang="en-US" sz="1200" b="1" smtClean="0">
                <a:solidFill>
                  <a:schemeClr val="tx2"/>
                </a:solidFill>
                <a:latin typeface="Verdana" pitchFamily="34" charset="0"/>
                <a:ea typeface="Verdana" pitchFamily="34" charset="0"/>
                <a:cs typeface="Verdana" pitchFamily="34" charset="0"/>
              </a:rPr>
              <a:pPr algn="ctr"/>
              <a:t>‹#›</a:t>
            </a:fld>
            <a:endParaRPr lang="en-US" sz="1200" b="1">
              <a:solidFill>
                <a:schemeClr val="tx2"/>
              </a:solidFill>
              <a:latin typeface="Verdana" pitchFamily="34" charset="0"/>
              <a:ea typeface="Verdana" pitchFamily="34" charset="0"/>
              <a:cs typeface="Verdana" pitchFamily="34" charset="0"/>
            </a:endParaRP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ctr" rtl="0" eaLnBrk="1" fontAlgn="base" hangingPunct="1">
        <a:spcBef>
          <a:spcPct val="0"/>
        </a:spcBef>
        <a:spcAft>
          <a:spcPct val="0"/>
        </a:spcAft>
        <a:defRPr sz="3600">
          <a:solidFill>
            <a:schemeClr val="bg1"/>
          </a:solidFill>
          <a:latin typeface="+mj-lt"/>
          <a:ea typeface="+mj-ea"/>
          <a:cs typeface="+mj-cs"/>
        </a:defRPr>
      </a:lvl1pPr>
      <a:lvl2pPr algn="ctr" rtl="0" eaLnBrk="1" fontAlgn="base" hangingPunct="1">
        <a:spcBef>
          <a:spcPct val="0"/>
        </a:spcBef>
        <a:spcAft>
          <a:spcPct val="0"/>
        </a:spcAft>
        <a:defRPr sz="3600">
          <a:solidFill>
            <a:schemeClr val="bg1"/>
          </a:solidFill>
          <a:latin typeface="Tahoma" charset="0"/>
        </a:defRPr>
      </a:lvl2pPr>
      <a:lvl3pPr algn="ctr" rtl="0" eaLnBrk="1" fontAlgn="base" hangingPunct="1">
        <a:spcBef>
          <a:spcPct val="0"/>
        </a:spcBef>
        <a:spcAft>
          <a:spcPct val="0"/>
        </a:spcAft>
        <a:defRPr sz="3600">
          <a:solidFill>
            <a:schemeClr val="bg1"/>
          </a:solidFill>
          <a:latin typeface="Tahoma" charset="0"/>
        </a:defRPr>
      </a:lvl3pPr>
      <a:lvl4pPr algn="ctr" rtl="0" eaLnBrk="1" fontAlgn="base" hangingPunct="1">
        <a:spcBef>
          <a:spcPct val="0"/>
        </a:spcBef>
        <a:spcAft>
          <a:spcPct val="0"/>
        </a:spcAft>
        <a:defRPr sz="3600">
          <a:solidFill>
            <a:schemeClr val="bg1"/>
          </a:solidFill>
          <a:latin typeface="Tahoma" charset="0"/>
        </a:defRPr>
      </a:lvl4pPr>
      <a:lvl5pPr algn="ctr" rtl="0" eaLnBrk="1" fontAlgn="base" hangingPunct="1">
        <a:spcBef>
          <a:spcPct val="0"/>
        </a:spcBef>
        <a:spcAft>
          <a:spcPct val="0"/>
        </a:spcAft>
        <a:defRPr sz="3600">
          <a:solidFill>
            <a:schemeClr val="bg1"/>
          </a:solidFill>
          <a:latin typeface="Tahoma" charset="0"/>
        </a:defRPr>
      </a:lvl5pPr>
      <a:lvl6pPr marL="457200" algn="ctr" rtl="0" eaLnBrk="1" fontAlgn="base" hangingPunct="1">
        <a:spcBef>
          <a:spcPct val="0"/>
        </a:spcBef>
        <a:spcAft>
          <a:spcPct val="0"/>
        </a:spcAft>
        <a:defRPr sz="3600">
          <a:solidFill>
            <a:schemeClr val="bg1"/>
          </a:solidFill>
          <a:latin typeface="Tahoma" charset="0"/>
        </a:defRPr>
      </a:lvl6pPr>
      <a:lvl7pPr marL="914400" algn="ctr" rtl="0" eaLnBrk="1" fontAlgn="base" hangingPunct="1">
        <a:spcBef>
          <a:spcPct val="0"/>
        </a:spcBef>
        <a:spcAft>
          <a:spcPct val="0"/>
        </a:spcAft>
        <a:defRPr sz="3600">
          <a:solidFill>
            <a:schemeClr val="bg1"/>
          </a:solidFill>
          <a:latin typeface="Tahoma" charset="0"/>
        </a:defRPr>
      </a:lvl7pPr>
      <a:lvl8pPr marL="1371600" algn="ctr" rtl="0" eaLnBrk="1" fontAlgn="base" hangingPunct="1">
        <a:spcBef>
          <a:spcPct val="0"/>
        </a:spcBef>
        <a:spcAft>
          <a:spcPct val="0"/>
        </a:spcAft>
        <a:defRPr sz="3600">
          <a:solidFill>
            <a:schemeClr val="bg1"/>
          </a:solidFill>
          <a:latin typeface="Tahoma" charset="0"/>
        </a:defRPr>
      </a:lvl8pPr>
      <a:lvl9pPr marL="1828800" algn="ctr" rtl="0" eaLnBrk="1" fontAlgn="base" hangingPunct="1">
        <a:spcBef>
          <a:spcPct val="0"/>
        </a:spcBef>
        <a:spcAft>
          <a:spcPct val="0"/>
        </a:spcAft>
        <a:defRPr sz="3600">
          <a:solidFill>
            <a:schemeClr val="bg1"/>
          </a:solidFill>
          <a:latin typeface="Tahoma" charset="0"/>
        </a:defRPr>
      </a:lvl9pPr>
    </p:titleStyle>
    <p:bodyStyle>
      <a:lvl1pPr marL="342900" indent="-342900" algn="l" rtl="0" eaLnBrk="1" fontAlgn="base" hangingPunct="1">
        <a:spcBef>
          <a:spcPct val="20000"/>
        </a:spcBef>
        <a:spcAft>
          <a:spcPct val="0"/>
        </a:spcAft>
        <a:buClr>
          <a:schemeClr val="hlink"/>
        </a:buClr>
        <a:buFont typeface="Wingdings" pitchFamily="2" charset="2"/>
        <a:buChar char="v"/>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a:solidFill>
            <a:schemeClr val="tx1"/>
          </a:solidFill>
          <a:latin typeface="Arial" charset="0"/>
        </a:defRPr>
      </a:lvl2pPr>
      <a:lvl3pPr marL="1143000" indent="-228600" algn="l" rtl="0" eaLnBrk="1" fontAlgn="base" hangingPunct="1">
        <a:spcBef>
          <a:spcPct val="20000"/>
        </a:spcBef>
        <a:spcAft>
          <a:spcPct val="0"/>
        </a:spcAft>
        <a:buClr>
          <a:schemeClr val="tx1"/>
        </a:buClr>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40" name="Rectangle 16"/>
          <p:cNvSpPr>
            <a:spLocks noChangeArrowheads="1"/>
          </p:cNvSpPr>
          <p:nvPr/>
        </p:nvSpPr>
        <p:spPr bwMode="gray">
          <a:xfrm>
            <a:off x="0" y="6477000"/>
            <a:ext cx="9144000" cy="381000"/>
          </a:xfrm>
          <a:prstGeom prst="rect">
            <a:avLst/>
          </a:prstGeom>
          <a:solidFill>
            <a:srgbClr val="969696">
              <a:alpha val="39999"/>
            </a:srgbClr>
          </a:solidFill>
          <a:ln w="9525">
            <a:noFill/>
            <a:miter lim="800000"/>
            <a:headEnd/>
            <a:tailEnd/>
          </a:ln>
          <a:effectLst/>
        </p:spPr>
        <p:txBody>
          <a:bodyPr wrap="none" anchor="ctr"/>
          <a:lstStyle/>
          <a:p>
            <a:endParaRPr lang="en-US"/>
          </a:p>
        </p:txBody>
      </p:sp>
      <p:sp>
        <p:nvSpPr>
          <p:cNvPr id="1044" name="Freeform 20" descr="gbc_3"/>
          <p:cNvSpPr>
            <a:spLocks/>
          </p:cNvSpPr>
          <p:nvPr/>
        </p:nvSpPr>
        <p:spPr bwMode="gray">
          <a:xfrm>
            <a:off x="0" y="0"/>
            <a:ext cx="8915400" cy="1014413"/>
          </a:xfrm>
          <a:custGeom>
            <a:avLst/>
            <a:gdLst/>
            <a:ahLst/>
            <a:cxnLst>
              <a:cxn ang="0">
                <a:pos x="0" y="576"/>
              </a:cxn>
              <a:cxn ang="0">
                <a:pos x="5465" y="563"/>
              </a:cxn>
              <a:cxn ang="0">
                <a:pos x="5616" y="0"/>
              </a:cxn>
              <a:cxn ang="0">
                <a:pos x="0" y="0"/>
              </a:cxn>
              <a:cxn ang="0">
                <a:pos x="0" y="576"/>
              </a:cxn>
            </a:cxnLst>
            <a:rect l="0" t="0" r="r" b="b"/>
            <a:pathLst>
              <a:path w="5616" h="576">
                <a:moveTo>
                  <a:pt x="0" y="576"/>
                </a:moveTo>
                <a:lnTo>
                  <a:pt x="5465" y="563"/>
                </a:lnTo>
                <a:lnTo>
                  <a:pt x="5616" y="0"/>
                </a:lnTo>
                <a:lnTo>
                  <a:pt x="0" y="0"/>
                </a:lnTo>
                <a:lnTo>
                  <a:pt x="0" y="576"/>
                </a:lnTo>
                <a:close/>
              </a:path>
            </a:pathLst>
          </a:custGeom>
          <a:blipFill dpi="0" rotWithShape="1">
            <a:blip r:embed="rId14"/>
            <a:srcRect/>
            <a:stretch>
              <a:fillRect/>
            </a:stretch>
          </a:blipFill>
          <a:ln w="9525">
            <a:noFill/>
            <a:round/>
            <a:headEnd/>
            <a:tailEnd/>
          </a:ln>
          <a:effectLst/>
        </p:spPr>
        <p:txBody>
          <a:bodyPr/>
          <a:lstStyle/>
          <a:p>
            <a:endParaRPr lang="en-US"/>
          </a:p>
        </p:txBody>
      </p:sp>
      <p:sp>
        <p:nvSpPr>
          <p:cNvPr id="1041" name="Rectangle 17"/>
          <p:cNvSpPr>
            <a:spLocks noChangeArrowheads="1"/>
          </p:cNvSpPr>
          <p:nvPr/>
        </p:nvSpPr>
        <p:spPr bwMode="gray">
          <a:xfrm>
            <a:off x="0" y="403225"/>
            <a:ext cx="9144000" cy="609600"/>
          </a:xfrm>
          <a:prstGeom prst="rect">
            <a:avLst/>
          </a:prstGeom>
          <a:solidFill>
            <a:srgbClr val="173D89">
              <a:alpha val="77000"/>
            </a:srgbClr>
          </a:solidFill>
          <a:ln w="9525">
            <a:noFill/>
            <a:miter lim="800000"/>
            <a:headEnd/>
            <a:tailEnd/>
          </a:ln>
          <a:effectLst/>
        </p:spPr>
        <p:txBody>
          <a:bodyPr wrap="none" anchor="ctr"/>
          <a:lstStyle/>
          <a:p>
            <a:endParaRPr lang="en-US"/>
          </a:p>
        </p:txBody>
      </p:sp>
      <p:sp>
        <p:nvSpPr>
          <p:cNvPr id="1027" name="Rectangle 3"/>
          <p:cNvSpPr>
            <a:spLocks noGrp="1" noChangeArrowheads="1"/>
          </p:cNvSpPr>
          <p:nvPr>
            <p:ph type="body" idx="1"/>
          </p:nvPr>
        </p:nvSpPr>
        <p:spPr bwMode="auto">
          <a:xfrm>
            <a:off x="457200" y="1076325"/>
            <a:ext cx="8229600" cy="524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6200" y="6553200"/>
            <a:ext cx="2438400" cy="30479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mn-lt"/>
              </a:defRPr>
            </a:lvl1pPr>
          </a:lstStyle>
          <a:p>
            <a:fld id="{1B05F887-7218-4DB2-8A0E-92C6FB91AFFA}" type="datetimeFigureOut">
              <a:rPr lang="en-US" smtClean="0"/>
              <a:pPr/>
              <a:t>9/11/2013</a:t>
            </a:fld>
            <a:endParaRPr lang="en-US"/>
          </a:p>
        </p:txBody>
      </p:sp>
      <p:sp>
        <p:nvSpPr>
          <p:cNvPr id="1030" name="Rectangle 6"/>
          <p:cNvSpPr>
            <a:spLocks noGrp="1" noChangeArrowheads="1"/>
          </p:cNvSpPr>
          <p:nvPr>
            <p:ph type="sldNum" sz="quarter" idx="4"/>
          </p:nvPr>
        </p:nvSpPr>
        <p:spPr bwMode="auto">
          <a:xfrm>
            <a:off x="3962400" y="6553200"/>
            <a:ext cx="1676400" cy="2270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solidFill>
                  <a:schemeClr val="tx2"/>
                </a:solidFill>
                <a:latin typeface="Verdana" pitchFamily="34" charset="0"/>
                <a:ea typeface="Verdana" pitchFamily="34" charset="0"/>
                <a:cs typeface="Verdana" pitchFamily="34" charset="0"/>
              </a:defRPr>
            </a:lvl1pPr>
          </a:lstStyle>
          <a:p>
            <a:fld id="{A8775989-C98E-451A-8FC7-EA37E030D703}" type="slidenum">
              <a:rPr lang="en-US" smtClean="0"/>
              <a:pPr/>
              <a:t>‹#›</a:t>
            </a:fld>
            <a:endParaRPr lang="en-US"/>
          </a:p>
        </p:txBody>
      </p:sp>
      <p:sp>
        <p:nvSpPr>
          <p:cNvPr id="1042" name="Freeform 18"/>
          <p:cNvSpPr>
            <a:spLocks/>
          </p:cNvSpPr>
          <p:nvPr/>
        </p:nvSpPr>
        <p:spPr bwMode="gray">
          <a:xfrm>
            <a:off x="8664575" y="403225"/>
            <a:ext cx="477838" cy="609600"/>
          </a:xfrm>
          <a:custGeom>
            <a:avLst/>
            <a:gdLst/>
            <a:ahLst/>
            <a:cxnLst>
              <a:cxn ang="0">
                <a:pos x="96" y="0"/>
              </a:cxn>
              <a:cxn ang="0">
                <a:pos x="0" y="384"/>
              </a:cxn>
              <a:cxn ang="0">
                <a:pos x="288" y="384"/>
              </a:cxn>
              <a:cxn ang="0">
                <a:pos x="288" y="0"/>
              </a:cxn>
              <a:cxn ang="0">
                <a:pos x="96" y="0"/>
              </a:cxn>
            </a:cxnLst>
            <a:rect l="0" t="0" r="r" b="b"/>
            <a:pathLst>
              <a:path w="288" h="384">
                <a:moveTo>
                  <a:pt x="96" y="0"/>
                </a:moveTo>
                <a:lnTo>
                  <a:pt x="0" y="384"/>
                </a:lnTo>
                <a:lnTo>
                  <a:pt x="288" y="384"/>
                </a:lnTo>
                <a:lnTo>
                  <a:pt x="288" y="0"/>
                </a:lnTo>
                <a:lnTo>
                  <a:pt x="96" y="0"/>
                </a:lnTo>
                <a:close/>
              </a:path>
            </a:pathLst>
          </a:custGeom>
          <a:solidFill>
            <a:schemeClr val="hlink"/>
          </a:solidFill>
          <a:ln w="9525">
            <a:noFill/>
            <a:round/>
            <a:headEnd/>
            <a:tailEnd/>
          </a:ln>
          <a:effectLst/>
        </p:spPr>
        <p:txBody>
          <a:bodyPr/>
          <a:lstStyle/>
          <a:p>
            <a:endParaRPr lang="en-US"/>
          </a:p>
        </p:txBody>
      </p:sp>
      <p:sp>
        <p:nvSpPr>
          <p:cNvPr id="1026" name="Rectangle 2"/>
          <p:cNvSpPr>
            <a:spLocks noGrp="1" noChangeArrowheads="1"/>
          </p:cNvSpPr>
          <p:nvPr>
            <p:ph type="title"/>
          </p:nvPr>
        </p:nvSpPr>
        <p:spPr bwMode="white">
          <a:xfrm>
            <a:off x="533400" y="412750"/>
            <a:ext cx="8229600" cy="563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45" name="Text Box 21"/>
          <p:cNvSpPr txBox="1">
            <a:spLocks noChangeArrowheads="1"/>
          </p:cNvSpPr>
          <p:nvPr/>
        </p:nvSpPr>
        <p:spPr bwMode="auto">
          <a:xfrm>
            <a:off x="8153400" y="6553201"/>
            <a:ext cx="990600" cy="276999"/>
          </a:xfrm>
          <a:prstGeom prst="rect">
            <a:avLst/>
          </a:prstGeom>
          <a:noFill/>
          <a:ln w="9525">
            <a:noFill/>
            <a:miter lim="800000"/>
            <a:headEnd/>
            <a:tailEnd/>
          </a:ln>
          <a:effectLst/>
        </p:spPr>
        <p:txBody>
          <a:bodyPr wrap="square">
            <a:spAutoFit/>
          </a:bodyPr>
          <a:lstStyle/>
          <a:p>
            <a:pPr algn="ctr"/>
            <a:fld id="{8D37B72C-DE31-46DA-AF5B-97FA3C76E175}" type="slidenum">
              <a:rPr lang="en-US" sz="1200" b="1" smtClean="0">
                <a:solidFill>
                  <a:schemeClr val="tx2"/>
                </a:solidFill>
                <a:latin typeface="Verdana" pitchFamily="34" charset="0"/>
                <a:ea typeface="Verdana" pitchFamily="34" charset="0"/>
                <a:cs typeface="Verdana" pitchFamily="34" charset="0"/>
              </a:rPr>
              <a:pPr algn="ctr"/>
              <a:t>‹#›</a:t>
            </a:fld>
            <a:endParaRPr lang="en-US" sz="1200" b="1">
              <a:solidFill>
                <a:schemeClr val="tx2"/>
              </a:solidFill>
              <a:latin typeface="Verdana" pitchFamily="34" charset="0"/>
              <a:ea typeface="Verdana" pitchFamily="34" charset="0"/>
              <a:cs typeface="Verdana" pitchFamily="34" charset="0"/>
            </a:endParaRP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txStyles>
    <p:titleStyle>
      <a:lvl1pPr algn="ctr" rtl="0" eaLnBrk="1" fontAlgn="base" hangingPunct="1">
        <a:spcBef>
          <a:spcPct val="0"/>
        </a:spcBef>
        <a:spcAft>
          <a:spcPct val="0"/>
        </a:spcAft>
        <a:defRPr sz="3600">
          <a:solidFill>
            <a:schemeClr val="bg1"/>
          </a:solidFill>
          <a:latin typeface="+mj-lt"/>
          <a:ea typeface="+mj-ea"/>
          <a:cs typeface="+mj-cs"/>
        </a:defRPr>
      </a:lvl1pPr>
      <a:lvl2pPr algn="ctr" rtl="0" eaLnBrk="1" fontAlgn="base" hangingPunct="1">
        <a:spcBef>
          <a:spcPct val="0"/>
        </a:spcBef>
        <a:spcAft>
          <a:spcPct val="0"/>
        </a:spcAft>
        <a:defRPr sz="3600">
          <a:solidFill>
            <a:schemeClr val="bg1"/>
          </a:solidFill>
          <a:latin typeface="Tahoma" charset="0"/>
        </a:defRPr>
      </a:lvl2pPr>
      <a:lvl3pPr algn="ctr" rtl="0" eaLnBrk="1" fontAlgn="base" hangingPunct="1">
        <a:spcBef>
          <a:spcPct val="0"/>
        </a:spcBef>
        <a:spcAft>
          <a:spcPct val="0"/>
        </a:spcAft>
        <a:defRPr sz="3600">
          <a:solidFill>
            <a:schemeClr val="bg1"/>
          </a:solidFill>
          <a:latin typeface="Tahoma" charset="0"/>
        </a:defRPr>
      </a:lvl3pPr>
      <a:lvl4pPr algn="ctr" rtl="0" eaLnBrk="1" fontAlgn="base" hangingPunct="1">
        <a:spcBef>
          <a:spcPct val="0"/>
        </a:spcBef>
        <a:spcAft>
          <a:spcPct val="0"/>
        </a:spcAft>
        <a:defRPr sz="3600">
          <a:solidFill>
            <a:schemeClr val="bg1"/>
          </a:solidFill>
          <a:latin typeface="Tahoma" charset="0"/>
        </a:defRPr>
      </a:lvl4pPr>
      <a:lvl5pPr algn="ctr" rtl="0" eaLnBrk="1" fontAlgn="base" hangingPunct="1">
        <a:spcBef>
          <a:spcPct val="0"/>
        </a:spcBef>
        <a:spcAft>
          <a:spcPct val="0"/>
        </a:spcAft>
        <a:defRPr sz="3600">
          <a:solidFill>
            <a:schemeClr val="bg1"/>
          </a:solidFill>
          <a:latin typeface="Tahoma" charset="0"/>
        </a:defRPr>
      </a:lvl5pPr>
      <a:lvl6pPr marL="457200" algn="ctr" rtl="0" eaLnBrk="1" fontAlgn="base" hangingPunct="1">
        <a:spcBef>
          <a:spcPct val="0"/>
        </a:spcBef>
        <a:spcAft>
          <a:spcPct val="0"/>
        </a:spcAft>
        <a:defRPr sz="3600">
          <a:solidFill>
            <a:schemeClr val="bg1"/>
          </a:solidFill>
          <a:latin typeface="Tahoma" charset="0"/>
        </a:defRPr>
      </a:lvl6pPr>
      <a:lvl7pPr marL="914400" algn="ctr" rtl="0" eaLnBrk="1" fontAlgn="base" hangingPunct="1">
        <a:spcBef>
          <a:spcPct val="0"/>
        </a:spcBef>
        <a:spcAft>
          <a:spcPct val="0"/>
        </a:spcAft>
        <a:defRPr sz="3600">
          <a:solidFill>
            <a:schemeClr val="bg1"/>
          </a:solidFill>
          <a:latin typeface="Tahoma" charset="0"/>
        </a:defRPr>
      </a:lvl7pPr>
      <a:lvl8pPr marL="1371600" algn="ctr" rtl="0" eaLnBrk="1" fontAlgn="base" hangingPunct="1">
        <a:spcBef>
          <a:spcPct val="0"/>
        </a:spcBef>
        <a:spcAft>
          <a:spcPct val="0"/>
        </a:spcAft>
        <a:defRPr sz="3600">
          <a:solidFill>
            <a:schemeClr val="bg1"/>
          </a:solidFill>
          <a:latin typeface="Tahoma" charset="0"/>
        </a:defRPr>
      </a:lvl8pPr>
      <a:lvl9pPr marL="1828800" algn="ctr" rtl="0" eaLnBrk="1" fontAlgn="base" hangingPunct="1">
        <a:spcBef>
          <a:spcPct val="0"/>
        </a:spcBef>
        <a:spcAft>
          <a:spcPct val="0"/>
        </a:spcAft>
        <a:defRPr sz="3600">
          <a:solidFill>
            <a:schemeClr val="bg1"/>
          </a:solidFill>
          <a:latin typeface="Tahoma" charset="0"/>
        </a:defRPr>
      </a:lvl9pPr>
    </p:titleStyle>
    <p:bodyStyle>
      <a:lvl1pPr marL="342900" indent="-342900" algn="l" rtl="0" eaLnBrk="1" fontAlgn="base" hangingPunct="1">
        <a:spcBef>
          <a:spcPct val="20000"/>
        </a:spcBef>
        <a:spcAft>
          <a:spcPct val="0"/>
        </a:spcAft>
        <a:buClr>
          <a:schemeClr val="hlink"/>
        </a:buClr>
        <a:buFont typeface="Wingdings" pitchFamily="2" charset="2"/>
        <a:buChar char="v"/>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a:solidFill>
            <a:schemeClr val="tx1"/>
          </a:solidFill>
          <a:latin typeface="Arial" charset="0"/>
        </a:defRPr>
      </a:lvl2pPr>
      <a:lvl3pPr marL="1143000" indent="-228600" algn="l" rtl="0" eaLnBrk="1" fontAlgn="base" hangingPunct="1">
        <a:spcBef>
          <a:spcPct val="20000"/>
        </a:spcBef>
        <a:spcAft>
          <a:spcPct val="0"/>
        </a:spcAft>
        <a:buClr>
          <a:schemeClr val="tx1"/>
        </a:buClr>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05F887-7218-4DB2-8A0E-92C6FB91AFFA}" type="datetimeFigureOut">
              <a:rPr lang="en-US" smtClean="0"/>
              <a:pPr/>
              <a:t>9/11/2013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75989-C98E-451A-8FC7-EA37E030D70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image" Target="../media/image8.png"/><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image" Target="../media/image13.png"/><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200400"/>
            <a:ext cx="9144000" cy="609600"/>
          </a:xfrm>
        </p:spPr>
        <p:txBody>
          <a:bodyPr/>
          <a:lstStyle/>
          <a:p>
            <a:r>
              <a:rPr lang="en-US" smtClean="0"/>
              <a:t>MÔ HÌNH TIẾN TRÌNH NGHIỆP VỤ</a:t>
            </a:r>
            <a:endParaRPr lang="en-US"/>
          </a:p>
        </p:txBody>
      </p:sp>
      <p:sp>
        <p:nvSpPr>
          <p:cNvPr id="4" name="Subtitle 3"/>
          <p:cNvSpPr>
            <a:spLocks noGrp="1"/>
          </p:cNvSpPr>
          <p:nvPr>
            <p:ph type="subTitle" idx="1"/>
          </p:nvPr>
        </p:nvSpPr>
        <p:spPr/>
        <p:txBody>
          <a:bodyPr/>
          <a:lstStyle/>
          <a:p>
            <a:endParaRPr lang="vi-V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457200" y="76200"/>
            <a:ext cx="914400" cy="646331"/>
          </a:xfrm>
          <a:prstGeom prst="rect">
            <a:avLst/>
          </a:prstGeom>
          <a:noFill/>
        </p:spPr>
        <p:txBody>
          <a:bodyPr wrap="square" rtlCol="0">
            <a:spAutoFit/>
          </a:bodyPr>
          <a:lstStyle/>
          <a:p>
            <a:pPr algn="ctr"/>
            <a:r>
              <a:rPr lang="en-US" b="1" smtClean="0">
                <a:solidFill>
                  <a:schemeClr val="tx2"/>
                </a:solidFill>
              </a:rPr>
              <a:t>Khảo sát</a:t>
            </a:r>
            <a:endParaRPr lang="en-US" b="1">
              <a:solidFill>
                <a:schemeClr val="tx2"/>
              </a:solidFill>
            </a:endParaRPr>
          </a:p>
        </p:txBody>
      </p:sp>
      <p:pic>
        <p:nvPicPr>
          <p:cNvPr id="20486" name="Picture 6"/>
          <p:cNvPicPr>
            <a:picLocks noChangeAspect="1" noChangeArrowheads="1"/>
          </p:cNvPicPr>
          <p:nvPr/>
        </p:nvPicPr>
        <p:blipFill>
          <a:blip r:embed="rId2"/>
          <a:srcRect/>
          <a:stretch>
            <a:fillRect/>
          </a:stretch>
        </p:blipFill>
        <p:spPr bwMode="auto">
          <a:xfrm>
            <a:off x="1400175" y="142875"/>
            <a:ext cx="7743825" cy="6638925"/>
          </a:xfrm>
          <a:prstGeom prst="rect">
            <a:avLst/>
          </a:prstGeom>
          <a:noFill/>
          <a:ln w="9525">
            <a:noFill/>
            <a:miter lim="800000"/>
            <a:headEnd/>
            <a:tailEnd/>
          </a:ln>
          <a:effectLst/>
        </p:spPr>
      </p:pic>
      <p:sp>
        <p:nvSpPr>
          <p:cNvPr id="10" name="Left Brace 9"/>
          <p:cNvSpPr/>
          <p:nvPr/>
        </p:nvSpPr>
        <p:spPr>
          <a:xfrm>
            <a:off x="1219200" y="0"/>
            <a:ext cx="152400" cy="7620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1" name="Left Brace 10"/>
          <p:cNvSpPr/>
          <p:nvPr/>
        </p:nvSpPr>
        <p:spPr>
          <a:xfrm>
            <a:off x="1143000" y="838200"/>
            <a:ext cx="228600" cy="25908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2" name="Left Brace 11"/>
          <p:cNvSpPr/>
          <p:nvPr/>
        </p:nvSpPr>
        <p:spPr>
          <a:xfrm>
            <a:off x="1143000" y="3657600"/>
            <a:ext cx="228600" cy="7620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3" name="Left Brace 12"/>
          <p:cNvSpPr/>
          <p:nvPr/>
        </p:nvSpPr>
        <p:spPr>
          <a:xfrm>
            <a:off x="1143000" y="4572000"/>
            <a:ext cx="228600" cy="7620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4" name="Left Brace 13"/>
          <p:cNvSpPr/>
          <p:nvPr/>
        </p:nvSpPr>
        <p:spPr>
          <a:xfrm>
            <a:off x="1143000" y="5486400"/>
            <a:ext cx="228600" cy="76200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6" name="TextBox 15"/>
          <p:cNvSpPr txBox="1"/>
          <p:nvPr/>
        </p:nvSpPr>
        <p:spPr>
          <a:xfrm>
            <a:off x="381000" y="1676400"/>
            <a:ext cx="762000" cy="1200329"/>
          </a:xfrm>
          <a:prstGeom prst="rect">
            <a:avLst/>
          </a:prstGeom>
          <a:noFill/>
        </p:spPr>
        <p:txBody>
          <a:bodyPr wrap="square" rtlCol="0">
            <a:spAutoFit/>
          </a:bodyPr>
          <a:lstStyle/>
          <a:p>
            <a:pPr algn="ctr"/>
            <a:r>
              <a:rPr lang="en-US" b="1" smtClean="0">
                <a:solidFill>
                  <a:schemeClr val="tx2"/>
                </a:solidFill>
              </a:rPr>
              <a:t>Xác định yêu cầu</a:t>
            </a:r>
            <a:endParaRPr lang="en-US" b="1">
              <a:solidFill>
                <a:schemeClr val="tx2"/>
              </a:solidFill>
            </a:endParaRPr>
          </a:p>
        </p:txBody>
      </p:sp>
      <p:sp>
        <p:nvSpPr>
          <p:cNvPr id="17" name="TextBox 16"/>
          <p:cNvSpPr txBox="1"/>
          <p:nvPr/>
        </p:nvSpPr>
        <p:spPr>
          <a:xfrm>
            <a:off x="304800" y="3697069"/>
            <a:ext cx="838200" cy="646331"/>
          </a:xfrm>
          <a:prstGeom prst="rect">
            <a:avLst/>
          </a:prstGeom>
          <a:noFill/>
        </p:spPr>
        <p:txBody>
          <a:bodyPr wrap="square" rtlCol="0">
            <a:spAutoFit/>
          </a:bodyPr>
          <a:lstStyle/>
          <a:p>
            <a:pPr algn="ctr"/>
            <a:r>
              <a:rPr lang="en-US" b="1" smtClean="0">
                <a:solidFill>
                  <a:schemeClr val="tx2"/>
                </a:solidFill>
              </a:rPr>
              <a:t>Phân tích</a:t>
            </a:r>
            <a:endParaRPr lang="en-US" b="1">
              <a:solidFill>
                <a:schemeClr val="tx2"/>
              </a:solidFill>
            </a:endParaRPr>
          </a:p>
        </p:txBody>
      </p:sp>
      <p:sp>
        <p:nvSpPr>
          <p:cNvPr id="18" name="TextBox 17"/>
          <p:cNvSpPr txBox="1"/>
          <p:nvPr/>
        </p:nvSpPr>
        <p:spPr>
          <a:xfrm>
            <a:off x="152400" y="4611469"/>
            <a:ext cx="990600" cy="646331"/>
          </a:xfrm>
          <a:prstGeom prst="rect">
            <a:avLst/>
          </a:prstGeom>
          <a:noFill/>
        </p:spPr>
        <p:txBody>
          <a:bodyPr wrap="square" rtlCol="0">
            <a:spAutoFit/>
          </a:bodyPr>
          <a:lstStyle/>
          <a:p>
            <a:pPr algn="ctr"/>
            <a:r>
              <a:rPr lang="en-US" b="1" smtClean="0">
                <a:solidFill>
                  <a:schemeClr val="tx2"/>
                </a:solidFill>
              </a:rPr>
              <a:t>Thiết kế logic </a:t>
            </a:r>
            <a:endParaRPr lang="en-US" b="1">
              <a:solidFill>
                <a:schemeClr val="tx2"/>
              </a:solidFill>
            </a:endParaRPr>
          </a:p>
        </p:txBody>
      </p:sp>
      <p:sp>
        <p:nvSpPr>
          <p:cNvPr id="19" name="TextBox 18"/>
          <p:cNvSpPr txBox="1"/>
          <p:nvPr/>
        </p:nvSpPr>
        <p:spPr>
          <a:xfrm>
            <a:off x="152400" y="5525869"/>
            <a:ext cx="990600" cy="646331"/>
          </a:xfrm>
          <a:prstGeom prst="rect">
            <a:avLst/>
          </a:prstGeom>
          <a:noFill/>
        </p:spPr>
        <p:txBody>
          <a:bodyPr wrap="square" rtlCol="0">
            <a:spAutoFit/>
          </a:bodyPr>
          <a:lstStyle/>
          <a:p>
            <a:pPr algn="ctr"/>
            <a:r>
              <a:rPr lang="en-US" b="1" smtClean="0">
                <a:solidFill>
                  <a:schemeClr val="tx2"/>
                </a:solidFill>
              </a:rPr>
              <a:t>Thiết kế vật lý</a:t>
            </a:r>
            <a:endParaRPr lang="en-US" b="1">
              <a:solidFill>
                <a:schemeClr val="tx2"/>
              </a:solidFill>
            </a:endParaRPr>
          </a:p>
        </p:txBody>
      </p:sp>
      <p:pic>
        <p:nvPicPr>
          <p:cNvPr id="1026" name="Picture 2"/>
          <p:cNvPicPr>
            <a:picLocks noChangeAspect="1" noChangeArrowheads="1"/>
          </p:cNvPicPr>
          <p:nvPr/>
        </p:nvPicPr>
        <p:blipFill>
          <a:blip r:embed="rId3"/>
          <a:srcRect/>
          <a:stretch>
            <a:fillRect/>
          </a:stretch>
        </p:blipFill>
        <p:spPr bwMode="auto">
          <a:xfrm>
            <a:off x="1400175" y="152400"/>
            <a:ext cx="7743825" cy="66389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Nội dung</a:t>
            </a:r>
            <a:endParaRPr lang="en-US"/>
          </a:p>
        </p:txBody>
      </p:sp>
      <p:sp>
        <p:nvSpPr>
          <p:cNvPr id="3" name="Content Placeholder 2"/>
          <p:cNvSpPr>
            <a:spLocks noGrp="1"/>
          </p:cNvSpPr>
          <p:nvPr>
            <p:ph idx="1"/>
          </p:nvPr>
        </p:nvSpPr>
        <p:spPr/>
        <p:txBody>
          <a:bodyPr/>
          <a:lstStyle/>
          <a:p>
            <a:r>
              <a:rPr lang="en-US" smtClean="0"/>
              <a:t>Mô hình hóa tiến trình nghiệp vụ</a:t>
            </a:r>
          </a:p>
          <a:p>
            <a:r>
              <a:rPr lang="en-US" smtClean="0"/>
              <a:t>Biểu đồ luồng dữ liệu</a:t>
            </a:r>
          </a:p>
          <a:p>
            <a:r>
              <a:rPr lang="en-US" smtClean="0"/>
              <a:t>Đặc tả tiến trình nghiệp vụ bằng DFD</a:t>
            </a:r>
          </a:p>
          <a:p>
            <a:r>
              <a:rPr lang="en-US" smtClean="0"/>
              <a:t>Quy trình đặc tả tiến trình nghiệp vụ</a:t>
            </a:r>
          </a:p>
          <a:p>
            <a:endParaRPr lang="en-US" smtClean="0"/>
          </a:p>
          <a:p>
            <a:pPr lvl="1"/>
            <a:endParaRPr lang="en-US" smtClean="0"/>
          </a:p>
          <a:p>
            <a:endParaRPr lang="vi-VN" smtClean="0"/>
          </a:p>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Mô hình hóa tiến trình nghiệp vụ</a:t>
            </a:r>
            <a:endParaRPr lang="en-US"/>
          </a:p>
        </p:txBody>
      </p:sp>
      <p:sp>
        <p:nvSpPr>
          <p:cNvPr id="3" name="Content Placeholder 2"/>
          <p:cNvSpPr>
            <a:spLocks noGrp="1"/>
          </p:cNvSpPr>
          <p:nvPr>
            <p:ph idx="1"/>
          </p:nvPr>
        </p:nvSpPr>
        <p:spPr>
          <a:xfrm>
            <a:off x="457200" y="1524000"/>
            <a:ext cx="8001000" cy="4800600"/>
          </a:xfrm>
        </p:spPr>
        <p:txBody>
          <a:bodyPr/>
          <a:lstStyle/>
          <a:p>
            <a:r>
              <a:rPr lang="vi-VN" smtClean="0"/>
              <a:t>Mô hình hoá tiến trình nghiệp vụ (modeling business process) là sự biểu diễn đồ thị</a:t>
            </a:r>
            <a:r>
              <a:rPr lang="en-US" smtClean="0"/>
              <a:t>:</a:t>
            </a:r>
          </a:p>
          <a:p>
            <a:pPr lvl="1"/>
            <a:r>
              <a:rPr lang="vi-VN" smtClean="0"/>
              <a:t>Các chức năng thu thập, thao tác, lưu trữ, phân phối và trình diễn dữ liệ</a:t>
            </a:r>
            <a:r>
              <a:rPr lang="en-US" smtClean="0"/>
              <a:t>u</a:t>
            </a:r>
          </a:p>
          <a:p>
            <a:pPr lvl="1"/>
            <a:r>
              <a:rPr lang="vi-VN" smtClean="0"/>
              <a:t>Mối quan hệ trình tự giữa chúng, cũng như giữa chúng và môi trường</a:t>
            </a:r>
            <a:endParaRPr lang="en-US" smtClean="0"/>
          </a:p>
          <a:p>
            <a:pPr>
              <a:buNone/>
            </a:pPr>
            <a:r>
              <a:rPr lang="en-US" smtClean="0"/>
              <a:t>c</a:t>
            </a:r>
            <a:r>
              <a:rPr lang="vi-VN" smtClean="0"/>
              <a:t>ủa 1 hệ thống nghiệp vụ được xé</a:t>
            </a:r>
            <a:r>
              <a:rPr lang="en-US" smtClean="0"/>
              <a:t>t</a:t>
            </a:r>
          </a:p>
          <a:p>
            <a:r>
              <a:rPr lang="vi-VN" smtClean="0"/>
              <a:t>Công cụ: biểu đồ luồng dữ liệu (DFD – data flow diagram)</a:t>
            </a:r>
            <a:endParaRPr lang="en-US" smtClean="0"/>
          </a:p>
          <a:p>
            <a:endParaRPr lang="vi-VN" smtClean="0"/>
          </a:p>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2750"/>
            <a:ext cx="8610600" cy="563563"/>
          </a:xfrm>
        </p:spPr>
        <p:txBody>
          <a:bodyPr/>
          <a:lstStyle/>
          <a:p>
            <a:r>
              <a:rPr lang="en-US" smtClean="0"/>
              <a:t>Sử dụng DFD đặc tả mô hình nghiệp vụ</a:t>
            </a:r>
            <a:endParaRPr lang="en-US"/>
          </a:p>
        </p:txBody>
      </p:sp>
      <p:sp>
        <p:nvSpPr>
          <p:cNvPr id="3" name="Content Placeholder 2"/>
          <p:cNvSpPr>
            <a:spLocks noGrp="1"/>
          </p:cNvSpPr>
          <p:nvPr>
            <p:ph idx="1"/>
          </p:nvPr>
        </p:nvSpPr>
        <p:spPr>
          <a:xfrm>
            <a:off x="457200" y="1524000"/>
            <a:ext cx="7772400" cy="4800600"/>
          </a:xfrm>
        </p:spPr>
        <p:txBody>
          <a:bodyPr/>
          <a:lstStyle/>
          <a:p>
            <a:r>
              <a:rPr lang="en-US" smtClean="0"/>
              <a:t>Biểu đồ luồng dữ liệu sử dụng để đặc tả:</a:t>
            </a:r>
          </a:p>
          <a:p>
            <a:pPr lvl="1"/>
            <a:r>
              <a:rPr lang="en-US" smtClean="0"/>
              <a:t>Biểu đồ ngữ cảnh</a:t>
            </a:r>
          </a:p>
          <a:p>
            <a:pPr lvl="1"/>
            <a:r>
              <a:rPr lang="en-US" smtClean="0"/>
              <a:t>Biểu đồ mô hình luồng dữ liệu vật lý của hiện thời</a:t>
            </a:r>
          </a:p>
          <a:p>
            <a:pPr lvl="1"/>
            <a:r>
              <a:rPr lang="en-US" smtClean="0"/>
              <a:t>Biểu đồ mô hình luồng dữ liệu logic của hiện thời</a:t>
            </a:r>
          </a:p>
          <a:p>
            <a:pPr lvl="1"/>
            <a:r>
              <a:rPr lang="en-US" smtClean="0"/>
              <a:t>Biểu đồ mô hình luồng dữ liệu vật lý của hệ thống cần xây dựng</a:t>
            </a:r>
          </a:p>
          <a:p>
            <a:pPr lvl="1"/>
            <a:r>
              <a:rPr lang="en-US" smtClean="0"/>
              <a:t>Biểu đồ mô hình luồng dữ liệu logic của hệ thống cần xây dựng</a:t>
            </a:r>
          </a:p>
          <a:p>
            <a:pPr lvl="1"/>
            <a:endParaRPr lang="en-US" smtClean="0"/>
          </a:p>
          <a:p>
            <a:pPr lvl="1"/>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22313" y="1828800"/>
            <a:ext cx="7772400" cy="1500187"/>
          </a:xfrm>
        </p:spPr>
        <p:txBody>
          <a:bodyPr/>
          <a:lstStyle/>
          <a:p>
            <a:pPr algn="ctr"/>
            <a:r>
              <a:rPr lang="en-US" sz="3600" b="1" smtClean="0">
                <a:solidFill>
                  <a:schemeClr val="tx2"/>
                </a:solidFill>
              </a:rPr>
              <a:t>Biểu đồ luồng dữ liệu</a:t>
            </a:r>
            <a:endParaRPr lang="en-US" sz="3600" b="1">
              <a:solidFill>
                <a:schemeClr val="tx2"/>
              </a:solidFill>
            </a:endParaRPr>
          </a:p>
        </p:txBody>
      </p:sp>
      <p:sp>
        <p:nvSpPr>
          <p:cNvPr id="8" name="Content Placeholder 2"/>
          <p:cNvSpPr txBox="1">
            <a:spLocks/>
          </p:cNvSpPr>
          <p:nvPr/>
        </p:nvSpPr>
        <p:spPr bwMode="auto">
          <a:xfrm>
            <a:off x="2362200" y="4267200"/>
            <a:ext cx="5410200" cy="1066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smtClean="0">
                <a:solidFill>
                  <a:schemeClr val="tx2"/>
                </a:solidFill>
                <a:latin typeface="Arial" charset="0"/>
              </a:rPr>
              <a:t>Các khái niệm</a:t>
            </a: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kumimoji="0" lang="en-US" sz="1800" b="0" i="0" u="none" strike="noStrike" kern="0" cap="none" spc="0" normalizeH="0" baseline="0" noProof="0" smtClean="0">
                <a:ln>
                  <a:noFill/>
                </a:ln>
                <a:solidFill>
                  <a:schemeClr val="tx2"/>
                </a:solidFill>
                <a:effectLst/>
                <a:uLnTx/>
                <a:uFillTx/>
                <a:latin typeface="Arial" charset="0"/>
              </a:rPr>
              <a:t>Ký</a:t>
            </a:r>
            <a:r>
              <a:rPr kumimoji="0" lang="en-US" sz="1800" b="0" i="0" u="none" strike="noStrike" kern="0" cap="none" spc="0" normalizeH="0" noProof="0" smtClean="0">
                <a:ln>
                  <a:noFill/>
                </a:ln>
                <a:solidFill>
                  <a:schemeClr val="tx2"/>
                </a:solidFill>
                <a:effectLst/>
                <a:uLnTx/>
                <a:uFillTx/>
                <a:latin typeface="Arial" charset="0"/>
              </a:rPr>
              <a:t> pháp</a:t>
            </a: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kern="0" baseline="0" smtClean="0">
                <a:solidFill>
                  <a:schemeClr val="tx2"/>
                </a:solidFill>
                <a:latin typeface="Arial" charset="0"/>
              </a:rPr>
              <a:t>Quy</a:t>
            </a:r>
            <a:r>
              <a:rPr lang="en-US" kern="0" smtClean="0">
                <a:solidFill>
                  <a:schemeClr val="tx2"/>
                </a:solidFill>
                <a:latin typeface="Arial" charset="0"/>
              </a:rPr>
              <a:t> tắc xây dựng</a:t>
            </a: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kumimoji="0" lang="en-US" sz="1800" b="0" i="0" u="none" strike="noStrike" kern="0" cap="none" spc="0" normalizeH="0" baseline="0" noProof="0" smtClean="0">
                <a:ln>
                  <a:noFill/>
                </a:ln>
                <a:solidFill>
                  <a:schemeClr val="tx2"/>
                </a:solidFill>
                <a:effectLst/>
                <a:uLnTx/>
                <a:uFillTx/>
                <a:latin typeface="Arial" charset="0"/>
              </a:rPr>
              <a:t>Quy</a:t>
            </a:r>
            <a:r>
              <a:rPr kumimoji="0" lang="en-US" sz="1800" b="0" i="0" u="none" strike="noStrike" kern="0" cap="none" spc="0" normalizeH="0" noProof="0" smtClean="0">
                <a:ln>
                  <a:noFill/>
                </a:ln>
                <a:solidFill>
                  <a:schemeClr val="tx2"/>
                </a:solidFill>
                <a:effectLst/>
                <a:uLnTx/>
                <a:uFillTx/>
                <a:latin typeface="Arial" charset="0"/>
              </a:rPr>
              <a:t> trình phát triển biểu đồ luồng dữ liệu</a:t>
            </a: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lang="en-US" kern="0" baseline="0" smtClean="0">
                <a:solidFill>
                  <a:schemeClr val="tx2"/>
                </a:solidFill>
                <a:latin typeface="Arial" charset="0"/>
              </a:rPr>
              <a:t>Phân</a:t>
            </a:r>
            <a:r>
              <a:rPr lang="en-US" kern="0" smtClean="0">
                <a:solidFill>
                  <a:schemeClr val="tx2"/>
                </a:solidFill>
                <a:latin typeface="Arial" charset="0"/>
              </a:rPr>
              <a:t> biệt DFD logic và vật lý</a:t>
            </a:r>
          </a:p>
          <a:p>
            <a:pPr marL="742950" marR="0" lvl="1" indent="-285750" defTabSz="914400" fontAlgn="base" latinLnBrk="0">
              <a:lnSpc>
                <a:spcPct val="100000"/>
              </a:lnSpc>
              <a:spcBef>
                <a:spcPct val="20000"/>
              </a:spcBef>
              <a:spcAft>
                <a:spcPct val="0"/>
              </a:spcAft>
              <a:buClr>
                <a:schemeClr val="accent1"/>
              </a:buClr>
              <a:buSzTx/>
              <a:buFont typeface="Wingdings" pitchFamily="2" charset="2"/>
              <a:buChar char="§"/>
              <a:tabLst/>
              <a:defRPr/>
            </a:pPr>
            <a:r>
              <a:rPr kumimoji="0" lang="en-US" sz="1800" b="0" i="0" u="none" strike="noStrike" kern="0" cap="none" spc="0" normalizeH="0" baseline="0" noProof="0" smtClean="0">
                <a:ln>
                  <a:noFill/>
                </a:ln>
                <a:solidFill>
                  <a:schemeClr val="tx2"/>
                </a:solidFill>
                <a:effectLst/>
                <a:uLnTx/>
                <a:uFillTx/>
                <a:latin typeface="Arial" charset="0"/>
              </a:rPr>
              <a:t>Chuyển</a:t>
            </a:r>
            <a:r>
              <a:rPr kumimoji="0" lang="en-US" sz="1800" b="0" i="0" u="none" strike="noStrike" kern="0" cap="none" spc="0" normalizeH="0" noProof="0" smtClean="0">
                <a:ln>
                  <a:noFill/>
                </a:ln>
                <a:solidFill>
                  <a:schemeClr val="tx2"/>
                </a:solidFill>
                <a:effectLst/>
                <a:uLnTx/>
                <a:uFillTx/>
                <a:latin typeface="Arial" charset="0"/>
              </a:rPr>
              <a:t> DFD logic sang DFD vật lý</a:t>
            </a:r>
            <a:endParaRPr kumimoji="0" lang="en-US" sz="1800" b="0" i="0" u="none" strike="noStrike" kern="0" cap="none" spc="0" normalizeH="0" baseline="0" noProof="0">
              <a:ln>
                <a:noFill/>
              </a:ln>
              <a:solidFill>
                <a:schemeClr val="tx2"/>
              </a:solidFill>
              <a:effectLst/>
              <a:uLnTx/>
              <a:uFillTx/>
              <a:latin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Các khái niệm</a:t>
            </a:r>
            <a:endParaRPr lang="en-US"/>
          </a:p>
        </p:txBody>
      </p:sp>
      <p:sp>
        <p:nvSpPr>
          <p:cNvPr id="3" name="Content Placeholder 2"/>
          <p:cNvSpPr>
            <a:spLocks noGrp="1"/>
          </p:cNvSpPr>
          <p:nvPr>
            <p:ph idx="1"/>
          </p:nvPr>
        </p:nvSpPr>
        <p:spPr>
          <a:xfrm>
            <a:off x="457200" y="1219200"/>
            <a:ext cx="8229600" cy="4953000"/>
          </a:xfrm>
        </p:spPr>
        <p:txBody>
          <a:bodyPr/>
          <a:lstStyle/>
          <a:p>
            <a:pPr algn="just"/>
            <a:r>
              <a:rPr lang="vi-VN" smtClean="0"/>
              <a:t>Tiến trình (process)</a:t>
            </a:r>
            <a:endParaRPr lang="en-US" smtClean="0"/>
          </a:p>
          <a:p>
            <a:pPr lvl="1" algn="just"/>
            <a:r>
              <a:rPr lang="en-US" smtClean="0"/>
              <a:t>Một hay một số công việc/hành động có tác động lên dữ liệu làm cho chúng di chuyển, thay đổi, được lưu trữ, phân phối hay trình diễn</a:t>
            </a:r>
          </a:p>
          <a:p>
            <a:pPr lvl="1" algn="just"/>
            <a:r>
              <a:rPr lang="en-US" smtClean="0"/>
              <a:t>Là mệnh đề: </a:t>
            </a:r>
            <a:r>
              <a:rPr lang="en-US" smtClean="0">
                <a:solidFill>
                  <a:srgbClr val="C00000"/>
                </a:solidFill>
              </a:rPr>
              <a:t>động từ + bổ ngữ</a:t>
            </a:r>
          </a:p>
          <a:p>
            <a:pPr lvl="1" algn="just"/>
            <a:r>
              <a:rPr lang="en-US" smtClean="0"/>
              <a:t>Yêu cầu:	 tên tiến trình phải duy nhất, ngắn gọn, phản ánh được nội dung hoạt động và phù hợp với người dùng</a:t>
            </a:r>
          </a:p>
          <a:p>
            <a:pPr algn="just"/>
            <a:r>
              <a:rPr lang="en-US" smtClean="0"/>
              <a:t>Tác nhân (actor)</a:t>
            </a:r>
          </a:p>
          <a:p>
            <a:pPr lvl="1" algn="just"/>
            <a:r>
              <a:rPr lang="en-US" smtClean="0"/>
              <a:t>Là một người/nhóm người, một bộ phận, tổ chức hay một HTTT khác</a:t>
            </a:r>
          </a:p>
          <a:p>
            <a:pPr lvl="1" algn="just"/>
            <a:r>
              <a:rPr lang="en-US" smtClean="0"/>
              <a:t>Nằm ngoài phạm vi hệ thống được xét</a:t>
            </a:r>
          </a:p>
          <a:p>
            <a:pPr lvl="1" algn="just"/>
            <a:r>
              <a:rPr lang="en-US" smtClean="0"/>
              <a:t>Có tương tác về mặt thông tin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Các khái niệm (tiếp)</a:t>
            </a:r>
            <a:endParaRPr lang="en-US"/>
          </a:p>
        </p:txBody>
      </p:sp>
      <p:sp>
        <p:nvSpPr>
          <p:cNvPr id="3" name="Content Placeholder 2"/>
          <p:cNvSpPr>
            <a:spLocks noGrp="1"/>
          </p:cNvSpPr>
          <p:nvPr>
            <p:ph idx="1"/>
          </p:nvPr>
        </p:nvSpPr>
        <p:spPr>
          <a:xfrm>
            <a:off x="457200" y="1371600"/>
            <a:ext cx="8229600" cy="4800600"/>
          </a:xfrm>
        </p:spPr>
        <p:txBody>
          <a:bodyPr/>
          <a:lstStyle/>
          <a:p>
            <a:pPr algn="just"/>
            <a:r>
              <a:rPr lang="en-US" smtClean="0"/>
              <a:t>Kho dữ liệu</a:t>
            </a:r>
          </a:p>
          <a:p>
            <a:pPr lvl="1" algn="just"/>
            <a:r>
              <a:rPr lang="en-US" smtClean="0"/>
              <a:t>Là dữ liệu được lưu trữ tại một chỗ, thường nằm trên một vật mang</a:t>
            </a:r>
          </a:p>
          <a:p>
            <a:pPr lvl="1" algn="just"/>
            <a:r>
              <a:rPr lang="en-US" smtClean="0"/>
              <a:t>Cùng một loại dữ liệu, trên cùng một vật mang có thể lưu ở nhiều nơi </a:t>
            </a:r>
            <a:r>
              <a:rPr lang="en-US" smtClean="0">
                <a:sym typeface="Wingdings" pitchFamily="2" charset="2"/>
              </a:rPr>
              <a:t> có thể có nhiều kho cùng tên</a:t>
            </a:r>
          </a:p>
          <a:p>
            <a:pPr lvl="1" algn="just"/>
            <a:r>
              <a:rPr lang="en-US" smtClean="0">
                <a:sym typeface="Wingdings" pitchFamily="2" charset="2"/>
              </a:rPr>
              <a:t>Tên kho dữ liệu: </a:t>
            </a:r>
            <a:r>
              <a:rPr lang="en-US" smtClean="0">
                <a:solidFill>
                  <a:srgbClr val="C00000"/>
                </a:solidFill>
                <a:sym typeface="Wingdings" pitchFamily="2" charset="2"/>
              </a:rPr>
              <a:t>danh từ</a:t>
            </a:r>
            <a:endParaRPr lang="en-US" smtClean="0">
              <a:solidFill>
                <a:srgbClr val="C00000"/>
              </a:solidFill>
            </a:endParaRPr>
          </a:p>
          <a:p>
            <a:pPr algn="just"/>
            <a:r>
              <a:rPr lang="en-US" smtClean="0"/>
              <a:t>Luồng dữ liệu</a:t>
            </a:r>
          </a:p>
          <a:p>
            <a:pPr lvl="1" algn="just"/>
            <a:r>
              <a:rPr lang="en-US" smtClean="0"/>
              <a:t>Là dữ liệu di chuyển từ vị trí này sang vị trí khác trên một vật mang nào đó. Vật mang có thể là đối tượng hay đường truyền</a:t>
            </a:r>
          </a:p>
          <a:p>
            <a:pPr lvl="1" algn="just"/>
            <a:r>
              <a:rPr lang="en-US" smtClean="0"/>
              <a:t>Tên luồng dữ liệu: </a:t>
            </a:r>
            <a:r>
              <a:rPr lang="en-US" smtClean="0">
                <a:solidFill>
                  <a:srgbClr val="C00000"/>
                </a:solidFill>
              </a:rPr>
              <a:t>danh từ</a:t>
            </a:r>
            <a:r>
              <a:rPr lang="en-US" smtClean="0"/>
              <a:t>, có thể lấy tên vật mang</a:t>
            </a:r>
          </a:p>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Ký pháp</a:t>
            </a:r>
            <a:endParaRPr lang="en-US"/>
          </a:p>
        </p:txBody>
      </p:sp>
      <p:graphicFrame>
        <p:nvGraphicFramePr>
          <p:cNvPr id="4" name="Table 3"/>
          <p:cNvGraphicFramePr>
            <a:graphicFrameLocks noGrp="1"/>
          </p:cNvGraphicFramePr>
          <p:nvPr/>
        </p:nvGraphicFramePr>
        <p:xfrm>
          <a:off x="914400" y="1219201"/>
          <a:ext cx="7620000" cy="4947556"/>
        </p:xfrm>
        <a:graphic>
          <a:graphicData uri="http://schemas.openxmlformats.org/drawingml/2006/table">
            <a:tbl>
              <a:tblPr firstRow="1" bandRow="1">
                <a:tableStyleId>{21E4AEA4-8DFA-4A89-87EB-49C32662AFE0}</a:tableStyleId>
              </a:tblPr>
              <a:tblGrid>
                <a:gridCol w="1981200"/>
                <a:gridCol w="3098800"/>
                <a:gridCol w="2540000"/>
              </a:tblGrid>
              <a:tr h="609599">
                <a:tc>
                  <a:txBody>
                    <a:bodyPr/>
                    <a:lstStyle/>
                    <a:p>
                      <a:pPr algn="ctr"/>
                      <a:r>
                        <a:rPr lang="en-US" smtClean="0"/>
                        <a:t>Khái</a:t>
                      </a:r>
                      <a:r>
                        <a:rPr lang="en-US" baseline="0" smtClean="0"/>
                        <a:t> niệm</a:t>
                      </a:r>
                      <a:endParaRPr lang="en-US"/>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92D050"/>
                    </a:solidFill>
                  </a:tcPr>
                </a:tc>
                <a:tc>
                  <a:txBody>
                    <a:bodyPr/>
                    <a:lstStyle/>
                    <a:p>
                      <a:pPr algn="ctr"/>
                      <a:r>
                        <a:rPr lang="en-US" smtClean="0"/>
                        <a:t>Ký</a:t>
                      </a:r>
                      <a:r>
                        <a:rPr lang="en-US" baseline="0" smtClean="0"/>
                        <a:t> pháp của Gane và Sarson</a:t>
                      </a:r>
                      <a:endParaRPr lang="en-US"/>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92D050"/>
                    </a:solidFill>
                  </a:tcPr>
                </a:tc>
                <a:tc>
                  <a:txBody>
                    <a:bodyPr/>
                    <a:lstStyle/>
                    <a:p>
                      <a:pPr algn="ctr"/>
                      <a:r>
                        <a:rPr lang="en-US" smtClean="0"/>
                        <a:t>Ký</a:t>
                      </a:r>
                      <a:r>
                        <a:rPr lang="en-US" baseline="0" smtClean="0"/>
                        <a:t> pháp của Demarco</a:t>
                      </a:r>
                      <a:endParaRPr lang="en-US"/>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92D050"/>
                    </a:solidFill>
                  </a:tcPr>
                </a:tc>
              </a:tr>
              <a:tr h="883919">
                <a:tc>
                  <a:txBody>
                    <a:bodyPr/>
                    <a:lstStyle/>
                    <a:p>
                      <a:r>
                        <a:rPr lang="en-US" smtClean="0"/>
                        <a:t>Luồng</a:t>
                      </a:r>
                      <a:r>
                        <a:rPr lang="en-US" baseline="0" smtClean="0"/>
                        <a:t> dữ liệu</a:t>
                      </a:r>
                      <a:endParaRPr lang="en-US"/>
                    </a:p>
                  </a:txBody>
                  <a:tcPr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endParaRPr lang="en-US"/>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endParaRPr lang="en-US"/>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r>
              <a:tr h="898071">
                <a:tc>
                  <a:txBody>
                    <a:bodyPr/>
                    <a:lstStyle/>
                    <a:p>
                      <a:r>
                        <a:rPr lang="en-US" smtClean="0"/>
                        <a:t>Tác</a:t>
                      </a:r>
                      <a:r>
                        <a:rPr lang="en-US" baseline="0" smtClean="0"/>
                        <a:t> nhân</a:t>
                      </a:r>
                      <a:endParaRPr lang="en-US"/>
                    </a:p>
                  </a:txBody>
                  <a:tcPr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endParaRPr lang="en-US"/>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endParaRPr lang="en-US"/>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r>
              <a:tr h="1464129">
                <a:tc>
                  <a:txBody>
                    <a:bodyPr/>
                    <a:lstStyle/>
                    <a:p>
                      <a:r>
                        <a:rPr lang="en-US" smtClean="0"/>
                        <a:t>Tiến</a:t>
                      </a:r>
                      <a:r>
                        <a:rPr lang="en-US" baseline="0" smtClean="0"/>
                        <a:t> trình</a:t>
                      </a:r>
                      <a:endParaRPr lang="en-US"/>
                    </a:p>
                  </a:txBody>
                  <a:tcPr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endParaRPr lang="en-US"/>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endParaRPr lang="en-US"/>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r>
              <a:tr h="1061357">
                <a:tc>
                  <a:txBody>
                    <a:bodyPr/>
                    <a:lstStyle/>
                    <a:p>
                      <a:r>
                        <a:rPr lang="en-US" smtClean="0"/>
                        <a:t>Kho dữ</a:t>
                      </a:r>
                      <a:r>
                        <a:rPr lang="en-US" baseline="0" smtClean="0"/>
                        <a:t> liệu</a:t>
                      </a:r>
                      <a:endParaRPr lang="en-US"/>
                    </a:p>
                  </a:txBody>
                  <a:tcPr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endParaRPr lang="en-US"/>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endParaRPr lang="en-US"/>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r>
            </a:tbl>
          </a:graphicData>
        </a:graphic>
      </p:graphicFrame>
      <p:cxnSp>
        <p:nvCxnSpPr>
          <p:cNvPr id="6" name="Straight Arrow Connector 5"/>
          <p:cNvCxnSpPr/>
          <p:nvPr/>
        </p:nvCxnSpPr>
        <p:spPr>
          <a:xfrm>
            <a:off x="3733800" y="2514600"/>
            <a:ext cx="19812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7" name="TextBox 6"/>
          <p:cNvSpPr txBox="1"/>
          <p:nvPr/>
        </p:nvSpPr>
        <p:spPr>
          <a:xfrm>
            <a:off x="4114800" y="2133600"/>
            <a:ext cx="1219200" cy="381000"/>
          </a:xfrm>
          <a:prstGeom prst="rect">
            <a:avLst/>
          </a:prstGeom>
          <a:noFill/>
        </p:spPr>
        <p:txBody>
          <a:bodyPr wrap="square" rtlCol="0">
            <a:spAutoFit/>
          </a:bodyPr>
          <a:lstStyle/>
          <a:p>
            <a:r>
              <a:rPr lang="en-US" smtClean="0"/>
              <a:t>Tên luồng</a:t>
            </a:r>
            <a:endParaRPr lang="en-US"/>
          </a:p>
        </p:txBody>
      </p:sp>
      <p:cxnSp>
        <p:nvCxnSpPr>
          <p:cNvPr id="8" name="Straight Arrow Connector 7"/>
          <p:cNvCxnSpPr/>
          <p:nvPr/>
        </p:nvCxnSpPr>
        <p:spPr>
          <a:xfrm>
            <a:off x="6324600" y="2514600"/>
            <a:ext cx="19812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 name="TextBox 8"/>
          <p:cNvSpPr txBox="1"/>
          <p:nvPr/>
        </p:nvSpPr>
        <p:spPr>
          <a:xfrm>
            <a:off x="6705600" y="2133600"/>
            <a:ext cx="1219200" cy="381000"/>
          </a:xfrm>
          <a:prstGeom prst="rect">
            <a:avLst/>
          </a:prstGeom>
          <a:noFill/>
        </p:spPr>
        <p:txBody>
          <a:bodyPr wrap="square" rtlCol="0">
            <a:spAutoFit/>
          </a:bodyPr>
          <a:lstStyle/>
          <a:p>
            <a:r>
              <a:rPr lang="en-US" smtClean="0"/>
              <a:t>Tên luồng</a:t>
            </a:r>
            <a:endParaRPr lang="en-US"/>
          </a:p>
        </p:txBody>
      </p:sp>
      <p:sp>
        <p:nvSpPr>
          <p:cNvPr id="10" name="Rectangle 9"/>
          <p:cNvSpPr/>
          <p:nvPr/>
        </p:nvSpPr>
        <p:spPr>
          <a:xfrm>
            <a:off x="3810000" y="2971800"/>
            <a:ext cx="1905000" cy="457200"/>
          </a:xfrm>
          <a:prstGeom prst="rect">
            <a:avLst/>
          </a:prstGeom>
          <a:solidFill>
            <a:srgbClr val="FFC000"/>
          </a:solid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mtClean="0"/>
              <a:t>Tên tác nhân</a:t>
            </a:r>
            <a:endParaRPr lang="en-US"/>
          </a:p>
        </p:txBody>
      </p:sp>
      <p:sp>
        <p:nvSpPr>
          <p:cNvPr id="11" name="Rectangle 10"/>
          <p:cNvSpPr/>
          <p:nvPr/>
        </p:nvSpPr>
        <p:spPr>
          <a:xfrm>
            <a:off x="6400800" y="2971800"/>
            <a:ext cx="1905000" cy="457200"/>
          </a:xfrm>
          <a:prstGeom prst="rect">
            <a:avLst/>
          </a:prstGeom>
          <a:solidFill>
            <a:srgbClr val="FFC000"/>
          </a:solid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mtClean="0"/>
              <a:t>Tên tác nhân</a:t>
            </a:r>
            <a:endParaRPr lang="en-US"/>
          </a:p>
        </p:txBody>
      </p:sp>
      <p:cxnSp>
        <p:nvCxnSpPr>
          <p:cNvPr id="14" name="Straight Connector 13"/>
          <p:cNvCxnSpPr/>
          <p:nvPr/>
        </p:nvCxnSpPr>
        <p:spPr>
          <a:xfrm rot="10800000" flipH="1">
            <a:off x="3886200" y="4572000"/>
            <a:ext cx="1676400" cy="1588"/>
          </a:xfrm>
          <a:prstGeom prst="line">
            <a:avLst/>
          </a:prstGeom>
        </p:spPr>
        <p:style>
          <a:lnRef idx="1">
            <a:schemeClr val="dk1"/>
          </a:lnRef>
          <a:fillRef idx="0">
            <a:schemeClr val="dk1"/>
          </a:fillRef>
          <a:effectRef idx="0">
            <a:schemeClr val="dk1"/>
          </a:effectRef>
          <a:fontRef idx="minor">
            <a:schemeClr val="tx1"/>
          </a:fontRef>
        </p:style>
      </p:cxnSp>
      <p:grpSp>
        <p:nvGrpSpPr>
          <p:cNvPr id="32" name="Group 31"/>
          <p:cNvGrpSpPr/>
          <p:nvPr/>
        </p:nvGrpSpPr>
        <p:grpSpPr>
          <a:xfrm>
            <a:off x="6324600" y="3733800"/>
            <a:ext cx="1905000" cy="1295400"/>
            <a:chOff x="6324600" y="4038600"/>
            <a:chExt cx="1905000" cy="1295400"/>
          </a:xfrm>
        </p:grpSpPr>
        <p:sp>
          <p:nvSpPr>
            <p:cNvPr id="17" name="Oval 16"/>
            <p:cNvSpPr/>
            <p:nvPr/>
          </p:nvSpPr>
          <p:spPr>
            <a:xfrm>
              <a:off x="6324600" y="4038600"/>
              <a:ext cx="1905000" cy="12954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6400800" y="4495800"/>
              <a:ext cx="1752600" cy="369332"/>
            </a:xfrm>
            <a:prstGeom prst="rect">
              <a:avLst/>
            </a:prstGeom>
            <a:noFill/>
          </p:spPr>
          <p:txBody>
            <a:bodyPr wrap="square" rtlCol="0">
              <a:spAutoFit/>
            </a:bodyPr>
            <a:lstStyle/>
            <a:p>
              <a:pPr algn="ctr"/>
              <a:r>
                <a:rPr lang="en-US" smtClean="0"/>
                <a:t>Tên tiến trình</a:t>
              </a:r>
              <a:endParaRPr lang="en-US"/>
            </a:p>
          </p:txBody>
        </p:sp>
      </p:grpSp>
      <p:grpSp>
        <p:nvGrpSpPr>
          <p:cNvPr id="36" name="Group 35"/>
          <p:cNvGrpSpPr/>
          <p:nvPr/>
        </p:nvGrpSpPr>
        <p:grpSpPr>
          <a:xfrm>
            <a:off x="6172200" y="5334000"/>
            <a:ext cx="2209800" cy="762000"/>
            <a:chOff x="6172200" y="5486400"/>
            <a:chExt cx="2209800" cy="762000"/>
          </a:xfrm>
        </p:grpSpPr>
        <p:sp>
          <p:nvSpPr>
            <p:cNvPr id="27" name="Rectangle 26"/>
            <p:cNvSpPr/>
            <p:nvPr/>
          </p:nvSpPr>
          <p:spPr>
            <a:xfrm>
              <a:off x="6172200" y="5562600"/>
              <a:ext cx="2133600" cy="609600"/>
            </a:xfrm>
            <a:prstGeom prst="rect">
              <a:avLst/>
            </a:prstGeom>
            <a:solidFill>
              <a:srgbClr val="FFC0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172200" y="5486400"/>
              <a:ext cx="76200"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8305800" y="5486400"/>
              <a:ext cx="76200"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TextBox 29"/>
          <p:cNvSpPr txBox="1"/>
          <p:nvPr/>
        </p:nvSpPr>
        <p:spPr>
          <a:xfrm>
            <a:off x="6400800" y="5562600"/>
            <a:ext cx="1752600" cy="369332"/>
          </a:xfrm>
          <a:prstGeom prst="rect">
            <a:avLst/>
          </a:prstGeom>
          <a:noFill/>
        </p:spPr>
        <p:txBody>
          <a:bodyPr wrap="square" rtlCol="0">
            <a:spAutoFit/>
          </a:bodyPr>
          <a:lstStyle/>
          <a:p>
            <a:pPr algn="ctr"/>
            <a:r>
              <a:rPr lang="en-US" smtClean="0"/>
              <a:t>Tên kho DL</a:t>
            </a:r>
            <a:endParaRPr lang="en-US"/>
          </a:p>
        </p:txBody>
      </p:sp>
      <p:grpSp>
        <p:nvGrpSpPr>
          <p:cNvPr id="35" name="Group 34"/>
          <p:cNvGrpSpPr/>
          <p:nvPr/>
        </p:nvGrpSpPr>
        <p:grpSpPr>
          <a:xfrm>
            <a:off x="3657600" y="5334000"/>
            <a:ext cx="2177142" cy="762000"/>
            <a:chOff x="3657600" y="5334000"/>
            <a:chExt cx="2177142" cy="762000"/>
          </a:xfrm>
        </p:grpSpPr>
        <p:grpSp>
          <p:nvGrpSpPr>
            <p:cNvPr id="33" name="Group 32"/>
            <p:cNvGrpSpPr/>
            <p:nvPr/>
          </p:nvGrpSpPr>
          <p:grpSpPr>
            <a:xfrm>
              <a:off x="3657600" y="5410200"/>
              <a:ext cx="2133600" cy="609600"/>
              <a:chOff x="3657600" y="5562600"/>
              <a:chExt cx="2133600" cy="609600"/>
            </a:xfrm>
          </p:grpSpPr>
          <p:sp>
            <p:nvSpPr>
              <p:cNvPr id="19" name="Rectangle 18"/>
              <p:cNvSpPr/>
              <p:nvPr/>
            </p:nvSpPr>
            <p:spPr>
              <a:xfrm>
                <a:off x="3657600" y="5562600"/>
                <a:ext cx="2133600" cy="609600"/>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3733800" y="5638800"/>
                <a:ext cx="152400" cy="381000"/>
              </a:xfrm>
              <a:prstGeom prst="rect">
                <a:avLst/>
              </a:prstGeom>
              <a:noFill/>
            </p:spPr>
            <p:txBody>
              <a:bodyPr wrap="square" rtlCol="0">
                <a:spAutoFit/>
              </a:bodyPr>
              <a:lstStyle/>
              <a:p>
                <a:r>
                  <a:rPr lang="en-US" smtClean="0"/>
                  <a:t>D</a:t>
                </a:r>
                <a:endParaRPr lang="en-US"/>
              </a:p>
            </p:txBody>
          </p:sp>
          <p:sp>
            <p:nvSpPr>
              <p:cNvPr id="24" name="TextBox 23"/>
              <p:cNvSpPr txBox="1"/>
              <p:nvPr/>
            </p:nvSpPr>
            <p:spPr>
              <a:xfrm>
                <a:off x="4038600" y="5638800"/>
                <a:ext cx="1752600" cy="369332"/>
              </a:xfrm>
              <a:prstGeom prst="rect">
                <a:avLst/>
              </a:prstGeom>
              <a:noFill/>
            </p:spPr>
            <p:txBody>
              <a:bodyPr wrap="square" rtlCol="0">
                <a:spAutoFit/>
              </a:bodyPr>
              <a:lstStyle/>
              <a:p>
                <a:pPr algn="ctr"/>
                <a:r>
                  <a:rPr lang="en-US" smtClean="0"/>
                  <a:t>Tên kho DL</a:t>
                </a:r>
                <a:endParaRPr lang="en-US"/>
              </a:p>
            </p:txBody>
          </p:sp>
        </p:grpSp>
        <p:sp>
          <p:nvSpPr>
            <p:cNvPr id="26" name="Rectangle 25"/>
            <p:cNvSpPr/>
            <p:nvPr/>
          </p:nvSpPr>
          <p:spPr>
            <a:xfrm>
              <a:off x="5758542" y="5334000"/>
              <a:ext cx="76200"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rot="5400000">
              <a:off x="3810000" y="5714206"/>
              <a:ext cx="60960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3886200" y="3733800"/>
            <a:ext cx="1752600" cy="1295400"/>
            <a:chOff x="3886200" y="3733800"/>
            <a:chExt cx="1752600" cy="1295400"/>
          </a:xfrm>
        </p:grpSpPr>
        <p:grpSp>
          <p:nvGrpSpPr>
            <p:cNvPr id="31" name="Group 30"/>
            <p:cNvGrpSpPr/>
            <p:nvPr/>
          </p:nvGrpSpPr>
          <p:grpSpPr>
            <a:xfrm>
              <a:off x="3886200" y="3733800"/>
              <a:ext cx="1752600" cy="1295400"/>
              <a:chOff x="3886200" y="4038600"/>
              <a:chExt cx="1752600" cy="1295400"/>
            </a:xfrm>
          </p:grpSpPr>
          <p:sp>
            <p:nvSpPr>
              <p:cNvPr id="12" name="Rounded Rectangle 11"/>
              <p:cNvSpPr/>
              <p:nvPr/>
            </p:nvSpPr>
            <p:spPr>
              <a:xfrm>
                <a:off x="3886200" y="4038600"/>
                <a:ext cx="1676400" cy="1295400"/>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267200" y="4038600"/>
                <a:ext cx="838200" cy="369332"/>
              </a:xfrm>
              <a:prstGeom prst="rect">
                <a:avLst/>
              </a:prstGeom>
              <a:noFill/>
            </p:spPr>
            <p:txBody>
              <a:bodyPr wrap="square" rtlCol="0">
                <a:spAutoFit/>
              </a:bodyPr>
              <a:lstStyle/>
              <a:p>
                <a:pPr algn="ctr"/>
                <a:r>
                  <a:rPr lang="en-US" smtClean="0"/>
                  <a:t>n</a:t>
                </a:r>
                <a:endParaRPr lang="en-US"/>
              </a:p>
            </p:txBody>
          </p:sp>
          <p:sp>
            <p:nvSpPr>
              <p:cNvPr id="16" name="TextBox 15"/>
              <p:cNvSpPr txBox="1"/>
              <p:nvPr/>
            </p:nvSpPr>
            <p:spPr>
              <a:xfrm>
                <a:off x="3886200" y="4495800"/>
                <a:ext cx="1752600" cy="369332"/>
              </a:xfrm>
              <a:prstGeom prst="rect">
                <a:avLst/>
              </a:prstGeom>
              <a:noFill/>
            </p:spPr>
            <p:txBody>
              <a:bodyPr wrap="square" rtlCol="0">
                <a:spAutoFit/>
              </a:bodyPr>
              <a:lstStyle/>
              <a:p>
                <a:pPr algn="ctr"/>
                <a:r>
                  <a:rPr lang="en-US" smtClean="0"/>
                  <a:t>Tên tiến trình</a:t>
                </a:r>
                <a:endParaRPr lang="en-US"/>
              </a:p>
            </p:txBody>
          </p:sp>
        </p:grpSp>
        <p:cxnSp>
          <p:nvCxnSpPr>
            <p:cNvPr id="38" name="Straight Connector 37"/>
            <p:cNvCxnSpPr/>
            <p:nvPr/>
          </p:nvCxnSpPr>
          <p:spPr>
            <a:xfrm>
              <a:off x="3886200" y="4114800"/>
              <a:ext cx="167640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a:xfrm>
            <a:off x="3886200" y="4646612"/>
            <a:ext cx="167640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886200" y="4659868"/>
            <a:ext cx="1752600" cy="307777"/>
          </a:xfrm>
          <a:prstGeom prst="rect">
            <a:avLst/>
          </a:prstGeom>
          <a:noFill/>
        </p:spPr>
        <p:txBody>
          <a:bodyPr wrap="square" rtlCol="0">
            <a:spAutoFit/>
          </a:bodyPr>
          <a:lstStyle/>
          <a:p>
            <a:pPr algn="ctr"/>
            <a:r>
              <a:rPr lang="en-US" sz="1400" i="1" smtClean="0">
                <a:solidFill>
                  <a:srgbClr val="FF0000"/>
                </a:solidFill>
              </a:rPr>
              <a:t>người/phương tiện</a:t>
            </a:r>
            <a:endParaRPr lang="en-US" sz="1400" i="1">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Quy tắc xây dựng biểu đồ</a:t>
            </a:r>
            <a:endParaRPr lang="en-US"/>
          </a:p>
        </p:txBody>
      </p:sp>
      <p:sp>
        <p:nvSpPr>
          <p:cNvPr id="3" name="Content Placeholder 2"/>
          <p:cNvSpPr>
            <a:spLocks noGrp="1"/>
          </p:cNvSpPr>
          <p:nvPr>
            <p:ph idx="1"/>
          </p:nvPr>
        </p:nvSpPr>
        <p:spPr>
          <a:xfrm>
            <a:off x="304800" y="1524000"/>
            <a:ext cx="8229600" cy="4800600"/>
          </a:xfrm>
        </p:spPr>
        <p:txBody>
          <a:bodyPr/>
          <a:lstStyle/>
          <a:p>
            <a:pPr lvl="1" algn="just"/>
            <a:r>
              <a:rPr lang="en-US" dirty="0" err="1" smtClean="0"/>
              <a:t>Tiến</a:t>
            </a:r>
            <a:r>
              <a:rPr lang="en-US" dirty="0" smtClean="0"/>
              <a:t> </a:t>
            </a:r>
            <a:r>
              <a:rPr lang="en-US" dirty="0" err="1" smtClean="0"/>
              <a:t>trình</a:t>
            </a:r>
            <a:r>
              <a:rPr lang="en-US" dirty="0" smtClean="0"/>
              <a:t> </a:t>
            </a:r>
            <a:r>
              <a:rPr lang="en-US" dirty="0" err="1" smtClean="0"/>
              <a:t>là</a:t>
            </a:r>
            <a:r>
              <a:rPr lang="en-US" dirty="0" smtClean="0"/>
              <a:t> </a:t>
            </a:r>
            <a:r>
              <a:rPr lang="en-US" dirty="0" err="1" smtClean="0"/>
              <a:t>duy</a:t>
            </a:r>
            <a:r>
              <a:rPr lang="en-US" dirty="0" smtClean="0"/>
              <a:t> </a:t>
            </a:r>
            <a:r>
              <a:rPr lang="en-US" dirty="0" err="1" smtClean="0"/>
              <a:t>nhất</a:t>
            </a:r>
            <a:r>
              <a:rPr lang="en-US" dirty="0" smtClean="0"/>
              <a:t>. </a:t>
            </a:r>
            <a:r>
              <a:rPr lang="en-US" dirty="0" err="1" smtClean="0"/>
              <a:t>Kho</a:t>
            </a:r>
            <a:r>
              <a:rPr lang="en-US" dirty="0" smtClean="0"/>
              <a:t> </a:t>
            </a:r>
            <a:r>
              <a:rPr lang="en-US" dirty="0" err="1" smtClean="0"/>
              <a:t>dữ</a:t>
            </a:r>
            <a:r>
              <a:rPr lang="en-US" dirty="0" smtClean="0"/>
              <a:t> </a:t>
            </a:r>
            <a:r>
              <a:rPr lang="en-US" dirty="0" err="1" smtClean="0"/>
              <a:t>liệu</a:t>
            </a:r>
            <a:r>
              <a:rPr lang="en-US" dirty="0" smtClean="0"/>
              <a:t> </a:t>
            </a:r>
            <a:r>
              <a:rPr lang="en-US" dirty="0" err="1" smtClean="0"/>
              <a:t>và</a:t>
            </a:r>
            <a:r>
              <a:rPr lang="en-US" dirty="0" smtClean="0"/>
              <a:t> </a:t>
            </a:r>
            <a:r>
              <a:rPr lang="en-US" dirty="0" err="1" smtClean="0"/>
              <a:t>tác</a:t>
            </a:r>
            <a:r>
              <a:rPr lang="en-US" dirty="0" smtClean="0"/>
              <a:t> </a:t>
            </a:r>
            <a:r>
              <a:rPr lang="en-US" dirty="0" err="1" smtClean="0"/>
              <a:t>nhân</a:t>
            </a:r>
            <a:r>
              <a:rPr lang="en-US" dirty="0" smtClean="0"/>
              <a:t> </a:t>
            </a:r>
            <a:r>
              <a:rPr lang="en-US" dirty="0" err="1" smtClean="0"/>
              <a:t>có</a:t>
            </a:r>
            <a:r>
              <a:rPr lang="en-US" dirty="0" smtClean="0"/>
              <a:t> </a:t>
            </a:r>
            <a:r>
              <a:rPr lang="en-US" dirty="0" err="1" smtClean="0"/>
              <a:t>thể</a:t>
            </a:r>
            <a:r>
              <a:rPr lang="en-US" dirty="0" smtClean="0"/>
              <a:t> </a:t>
            </a:r>
            <a:r>
              <a:rPr lang="en-US" dirty="0" err="1" smtClean="0"/>
              <a:t>lặp</a:t>
            </a:r>
            <a:r>
              <a:rPr lang="en-US" dirty="0" smtClean="0"/>
              <a:t> </a:t>
            </a:r>
            <a:r>
              <a:rPr lang="en-US" dirty="0" err="1" smtClean="0"/>
              <a:t>lại</a:t>
            </a:r>
            <a:endParaRPr lang="en-US" dirty="0" smtClean="0"/>
          </a:p>
          <a:p>
            <a:pPr lvl="1" algn="just"/>
            <a:r>
              <a:rPr lang="en-US" dirty="0" err="1" smtClean="0"/>
              <a:t>Mọi</a:t>
            </a:r>
            <a:r>
              <a:rPr lang="en-US" dirty="0" smtClean="0"/>
              <a:t> </a:t>
            </a:r>
            <a:r>
              <a:rPr lang="en-US" dirty="0" err="1" smtClean="0"/>
              <a:t>tiến</a:t>
            </a:r>
            <a:r>
              <a:rPr lang="en-US" dirty="0" smtClean="0"/>
              <a:t> </a:t>
            </a:r>
            <a:r>
              <a:rPr lang="en-US" dirty="0" err="1" smtClean="0"/>
              <a:t>trình</a:t>
            </a:r>
            <a:r>
              <a:rPr lang="en-US" dirty="0" smtClean="0"/>
              <a:t> </a:t>
            </a:r>
            <a:r>
              <a:rPr lang="en-US" dirty="0" err="1" smtClean="0"/>
              <a:t>phải</a:t>
            </a:r>
            <a:r>
              <a:rPr lang="en-US" dirty="0" smtClean="0"/>
              <a:t> </a:t>
            </a:r>
            <a:r>
              <a:rPr lang="en-US" dirty="0" err="1" smtClean="0"/>
              <a:t>có</a:t>
            </a:r>
            <a:r>
              <a:rPr lang="en-US" dirty="0" smtClean="0"/>
              <a:t> </a:t>
            </a:r>
            <a:r>
              <a:rPr lang="en-US" dirty="0" err="1" smtClean="0"/>
              <a:t>ít</a:t>
            </a:r>
            <a:r>
              <a:rPr lang="en-US" dirty="0" smtClean="0"/>
              <a:t> </a:t>
            </a:r>
            <a:r>
              <a:rPr lang="en-US" dirty="0" err="1" smtClean="0"/>
              <a:t>nhất</a:t>
            </a:r>
            <a:r>
              <a:rPr lang="en-US" dirty="0" smtClean="0"/>
              <a:t> 1 </a:t>
            </a:r>
            <a:r>
              <a:rPr lang="en-US" dirty="0" err="1" smtClean="0"/>
              <a:t>luồng</a:t>
            </a:r>
            <a:r>
              <a:rPr lang="en-US" dirty="0" smtClean="0"/>
              <a:t> </a:t>
            </a:r>
            <a:r>
              <a:rPr lang="en-US" dirty="0" err="1" smtClean="0"/>
              <a:t>dữ</a:t>
            </a:r>
            <a:r>
              <a:rPr lang="en-US" dirty="0" smtClean="0"/>
              <a:t> </a:t>
            </a:r>
            <a:r>
              <a:rPr lang="en-US" dirty="0" err="1" smtClean="0"/>
              <a:t>liệu</a:t>
            </a:r>
            <a:r>
              <a:rPr lang="en-US" dirty="0" smtClean="0"/>
              <a:t> </a:t>
            </a:r>
            <a:r>
              <a:rPr lang="en-US" dirty="0" err="1" smtClean="0"/>
              <a:t>ra</a:t>
            </a:r>
            <a:r>
              <a:rPr lang="en-US" dirty="0" smtClean="0"/>
              <a:t>/</a:t>
            </a:r>
            <a:r>
              <a:rPr lang="en-US" dirty="0" err="1" smtClean="0"/>
              <a:t>vào</a:t>
            </a:r>
            <a:endParaRPr lang="en-US" dirty="0" smtClean="0"/>
          </a:p>
          <a:p>
            <a:pPr lvl="1" algn="just"/>
            <a:r>
              <a:rPr lang="vi-VN" dirty="0" smtClean="0"/>
              <a:t>Dữ liệu đi qua tiến trình cần được xử lý</a:t>
            </a:r>
            <a:r>
              <a:rPr lang="en-US" dirty="0" smtClean="0"/>
              <a:t> </a:t>
            </a:r>
            <a:r>
              <a:rPr lang="en-US" dirty="0" smtClean="0">
                <a:sym typeface="Wingdings" pitchFamily="2" charset="2"/>
              </a:rPr>
              <a:t> </a:t>
            </a:r>
            <a:r>
              <a:rPr lang="en-US" dirty="0" err="1" smtClean="0">
                <a:sym typeface="Wingdings" pitchFamily="2" charset="2"/>
              </a:rPr>
              <a:t>các</a:t>
            </a:r>
            <a:r>
              <a:rPr lang="en-US" dirty="0" smtClean="0">
                <a:sym typeface="Wingdings" pitchFamily="2" charset="2"/>
              </a:rPr>
              <a:t> </a:t>
            </a:r>
            <a:r>
              <a:rPr lang="en-US" dirty="0" err="1" smtClean="0">
                <a:sym typeface="Wingdings" pitchFamily="2" charset="2"/>
              </a:rPr>
              <a:t>luồng</a:t>
            </a:r>
            <a:r>
              <a:rPr lang="en-US" dirty="0" smtClean="0">
                <a:sym typeface="Wingdings" pitchFamily="2" charset="2"/>
              </a:rPr>
              <a:t> </a:t>
            </a:r>
            <a:r>
              <a:rPr lang="en-US" dirty="0" err="1" smtClean="0">
                <a:sym typeface="Wingdings" pitchFamily="2" charset="2"/>
              </a:rPr>
              <a:t>dữ</a:t>
            </a:r>
            <a:r>
              <a:rPr lang="en-US" dirty="0" smtClean="0">
                <a:sym typeface="Wingdings" pitchFamily="2" charset="2"/>
              </a:rPr>
              <a:t> </a:t>
            </a:r>
            <a:r>
              <a:rPr lang="en-US" dirty="0" err="1" smtClean="0">
                <a:sym typeface="Wingdings" pitchFamily="2" charset="2"/>
              </a:rPr>
              <a:t>liệu</a:t>
            </a:r>
            <a:r>
              <a:rPr lang="en-US" dirty="0" smtClean="0">
                <a:sym typeface="Wingdings" pitchFamily="2" charset="2"/>
              </a:rPr>
              <a:t> </a:t>
            </a:r>
            <a:r>
              <a:rPr lang="en-US" dirty="0" err="1" smtClean="0">
                <a:sym typeface="Wingdings" pitchFamily="2" charset="2"/>
              </a:rPr>
              <a:t>ra</a:t>
            </a:r>
            <a:r>
              <a:rPr lang="en-US" dirty="0" smtClean="0">
                <a:sym typeface="Wingdings" pitchFamily="2" charset="2"/>
              </a:rPr>
              <a:t> </a:t>
            </a:r>
            <a:r>
              <a:rPr lang="en-US" dirty="0" err="1" smtClean="0">
                <a:sym typeface="Wingdings" pitchFamily="2" charset="2"/>
              </a:rPr>
              <a:t>khác</a:t>
            </a:r>
            <a:r>
              <a:rPr lang="en-US" dirty="0" smtClean="0">
                <a:sym typeface="Wingdings" pitchFamily="2" charset="2"/>
              </a:rPr>
              <a:t> </a:t>
            </a:r>
            <a:r>
              <a:rPr lang="en-US" dirty="0" err="1" smtClean="0">
                <a:sym typeface="Wingdings" pitchFamily="2" charset="2"/>
              </a:rPr>
              <a:t>với</a:t>
            </a:r>
            <a:r>
              <a:rPr lang="en-US" dirty="0" smtClean="0">
                <a:sym typeface="Wingdings" pitchFamily="2" charset="2"/>
              </a:rPr>
              <a:t> </a:t>
            </a:r>
            <a:r>
              <a:rPr lang="en-US" dirty="0" err="1" smtClean="0">
                <a:sym typeface="Wingdings" pitchFamily="2" charset="2"/>
              </a:rPr>
              <a:t>các</a:t>
            </a:r>
            <a:r>
              <a:rPr lang="en-US" dirty="0" smtClean="0">
                <a:sym typeface="Wingdings" pitchFamily="2" charset="2"/>
              </a:rPr>
              <a:t> </a:t>
            </a:r>
            <a:r>
              <a:rPr lang="en-US" dirty="0" err="1" smtClean="0">
                <a:sym typeface="Wingdings" pitchFamily="2" charset="2"/>
              </a:rPr>
              <a:t>luồng</a:t>
            </a:r>
            <a:r>
              <a:rPr lang="en-US" dirty="0" smtClean="0">
                <a:sym typeface="Wingdings" pitchFamily="2" charset="2"/>
              </a:rPr>
              <a:t> </a:t>
            </a:r>
            <a:r>
              <a:rPr lang="en-US" dirty="0" err="1" smtClean="0">
                <a:sym typeface="Wingdings" pitchFamily="2" charset="2"/>
              </a:rPr>
              <a:t>dữ</a:t>
            </a:r>
            <a:r>
              <a:rPr lang="en-US" dirty="0" smtClean="0">
                <a:sym typeface="Wingdings" pitchFamily="2" charset="2"/>
              </a:rPr>
              <a:t> </a:t>
            </a:r>
            <a:r>
              <a:rPr lang="en-US" dirty="0" err="1" smtClean="0">
                <a:sym typeface="Wingdings" pitchFamily="2" charset="2"/>
              </a:rPr>
              <a:t>liệu</a:t>
            </a:r>
            <a:r>
              <a:rPr lang="en-US" dirty="0" smtClean="0">
                <a:sym typeface="Wingdings" pitchFamily="2" charset="2"/>
              </a:rPr>
              <a:t> </a:t>
            </a:r>
            <a:r>
              <a:rPr lang="en-US" dirty="0" err="1" smtClean="0">
                <a:sym typeface="Wingdings" pitchFamily="2" charset="2"/>
              </a:rPr>
              <a:t>vào</a:t>
            </a:r>
            <a:endParaRPr lang="en-US" dirty="0" smtClean="0">
              <a:sym typeface="Wingdings" pitchFamily="2" charset="2"/>
            </a:endParaRPr>
          </a:p>
          <a:p>
            <a:pPr lvl="1" algn="just"/>
            <a:r>
              <a:rPr lang="vi-VN" dirty="0" smtClean="0"/>
              <a:t>Các luồng dữ liệu đi vào đủ để tạo ra các luồng dữ</a:t>
            </a:r>
            <a:r>
              <a:rPr lang="en-US" dirty="0" smtClean="0"/>
              <a:t> </a:t>
            </a:r>
            <a:r>
              <a:rPr lang="vi-VN" dirty="0" smtClean="0"/>
              <a:t>liệu ra: bảo tồn các dạng dữ liệu (vật chất</a:t>
            </a:r>
            <a:r>
              <a:rPr lang="en-US" dirty="0" smtClean="0"/>
              <a:t>)</a:t>
            </a:r>
          </a:p>
          <a:p>
            <a:pPr lvl="1" algn="just"/>
            <a:r>
              <a:rPr lang="vi-VN" dirty="0" smtClean="0"/>
              <a:t>Đối tượng chỉ có luồng dữ liệu ra hoặc vào chỉ có</a:t>
            </a:r>
            <a:r>
              <a:rPr lang="en-US" dirty="0" smtClean="0"/>
              <a:t> </a:t>
            </a:r>
            <a:r>
              <a:rPr lang="vi-VN" dirty="0" smtClean="0"/>
              <a:t>thể là tác nhân</a:t>
            </a:r>
            <a:endParaRPr lang="en-US" dirty="0" smtClean="0"/>
          </a:p>
          <a:p>
            <a:pPr algn="just"/>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Quy tắc xây dựng biểu đồ (tiếp)</a:t>
            </a:r>
            <a:endParaRPr lang="en-US"/>
          </a:p>
        </p:txBody>
      </p:sp>
      <p:sp>
        <p:nvSpPr>
          <p:cNvPr id="3" name="Content Placeholder 2"/>
          <p:cNvSpPr>
            <a:spLocks noGrp="1"/>
          </p:cNvSpPr>
          <p:nvPr>
            <p:ph idx="1"/>
          </p:nvPr>
        </p:nvSpPr>
        <p:spPr/>
        <p:txBody>
          <a:bodyPr/>
          <a:lstStyle/>
          <a:p>
            <a:pPr lvl="1"/>
            <a:r>
              <a:rPr lang="en-US" dirty="0" err="1" smtClean="0"/>
              <a:t>Không</a:t>
            </a:r>
            <a:r>
              <a:rPr lang="en-US" dirty="0" smtClean="0"/>
              <a:t> </a:t>
            </a:r>
            <a:r>
              <a:rPr lang="en-US" dirty="0" err="1" smtClean="0"/>
              <a:t>có</a:t>
            </a:r>
            <a:r>
              <a:rPr lang="en-US" dirty="0" smtClean="0"/>
              <a:t> </a:t>
            </a:r>
            <a:r>
              <a:rPr lang="en-US" dirty="0" err="1" smtClean="0"/>
              <a:t>các</a:t>
            </a:r>
            <a:r>
              <a:rPr lang="en-US" dirty="0" smtClean="0"/>
              <a:t> </a:t>
            </a:r>
            <a:r>
              <a:rPr lang="en-US" dirty="0" err="1" smtClean="0"/>
              <a:t>luồng</a:t>
            </a:r>
            <a:r>
              <a:rPr lang="en-US" dirty="0" smtClean="0"/>
              <a:t> </a:t>
            </a:r>
            <a:r>
              <a:rPr lang="en-US" dirty="0" err="1" smtClean="0"/>
              <a:t>dữ</a:t>
            </a:r>
            <a:r>
              <a:rPr lang="en-US" dirty="0" smtClean="0"/>
              <a:t> </a:t>
            </a:r>
            <a:r>
              <a:rPr lang="en-US" dirty="0" err="1" smtClean="0"/>
              <a:t>liệu</a:t>
            </a:r>
            <a:r>
              <a:rPr lang="en-US" dirty="0" smtClean="0"/>
              <a:t> </a:t>
            </a:r>
            <a:r>
              <a:rPr lang="en-US" dirty="0" err="1" smtClean="0"/>
              <a:t>sau</a:t>
            </a:r>
            <a:r>
              <a:rPr lang="en-US" dirty="0" smtClean="0"/>
              <a:t>:</a:t>
            </a:r>
          </a:p>
          <a:p>
            <a:pPr lvl="2"/>
            <a:r>
              <a:rPr lang="en-US" dirty="0" err="1" smtClean="0"/>
              <a:t>Từ</a:t>
            </a:r>
            <a:r>
              <a:rPr lang="en-US" dirty="0" smtClean="0"/>
              <a:t> </a:t>
            </a:r>
            <a:r>
              <a:rPr lang="en-US" dirty="0" err="1" smtClean="0">
                <a:solidFill>
                  <a:srgbClr val="C00000"/>
                </a:solidFill>
              </a:rPr>
              <a:t>tác</a:t>
            </a:r>
            <a:r>
              <a:rPr lang="en-US" dirty="0" smtClean="0">
                <a:solidFill>
                  <a:srgbClr val="C00000"/>
                </a:solidFill>
              </a:rPr>
              <a:t> </a:t>
            </a:r>
            <a:r>
              <a:rPr lang="en-US" dirty="0" err="1" smtClean="0">
                <a:solidFill>
                  <a:srgbClr val="C00000"/>
                </a:solidFill>
              </a:rPr>
              <a:t>nhân</a:t>
            </a:r>
            <a:r>
              <a:rPr lang="en-US" dirty="0" smtClean="0">
                <a:solidFill>
                  <a:srgbClr val="C00000"/>
                </a:solidFill>
              </a:rPr>
              <a:t> </a:t>
            </a:r>
            <a:r>
              <a:rPr lang="en-US" dirty="0" err="1" smtClean="0"/>
              <a:t>đến</a:t>
            </a:r>
            <a:r>
              <a:rPr lang="en-US" dirty="0" smtClean="0"/>
              <a:t> </a:t>
            </a:r>
            <a:r>
              <a:rPr lang="en-US" dirty="0" err="1" smtClean="0">
                <a:solidFill>
                  <a:srgbClr val="C00000"/>
                </a:solidFill>
              </a:rPr>
              <a:t>tác</a:t>
            </a:r>
            <a:r>
              <a:rPr lang="en-US" dirty="0" smtClean="0">
                <a:solidFill>
                  <a:srgbClr val="C00000"/>
                </a:solidFill>
              </a:rPr>
              <a:t> </a:t>
            </a:r>
            <a:r>
              <a:rPr lang="en-US" dirty="0" err="1" smtClean="0">
                <a:solidFill>
                  <a:srgbClr val="C00000"/>
                </a:solidFill>
              </a:rPr>
              <a:t>nhân</a:t>
            </a:r>
            <a:endParaRPr lang="en-US" dirty="0" smtClean="0">
              <a:solidFill>
                <a:srgbClr val="C00000"/>
              </a:solidFill>
            </a:endParaRPr>
          </a:p>
          <a:p>
            <a:pPr lvl="2"/>
            <a:r>
              <a:rPr lang="en-US" dirty="0" err="1" smtClean="0"/>
              <a:t>Từ</a:t>
            </a:r>
            <a:r>
              <a:rPr lang="en-US" dirty="0" smtClean="0"/>
              <a:t> </a:t>
            </a:r>
            <a:r>
              <a:rPr lang="en-US" dirty="0" err="1" smtClean="0">
                <a:solidFill>
                  <a:srgbClr val="C00000"/>
                </a:solidFill>
              </a:rPr>
              <a:t>tác</a:t>
            </a:r>
            <a:r>
              <a:rPr lang="en-US" dirty="0" smtClean="0">
                <a:solidFill>
                  <a:srgbClr val="C00000"/>
                </a:solidFill>
              </a:rPr>
              <a:t> </a:t>
            </a:r>
            <a:r>
              <a:rPr lang="en-US" dirty="0" err="1" smtClean="0">
                <a:solidFill>
                  <a:srgbClr val="C00000"/>
                </a:solidFill>
              </a:rPr>
              <a:t>nhân</a:t>
            </a:r>
            <a:r>
              <a:rPr lang="en-US" dirty="0" smtClean="0">
                <a:solidFill>
                  <a:srgbClr val="C00000"/>
                </a:solidFill>
              </a:rPr>
              <a:t> </a:t>
            </a:r>
            <a:r>
              <a:rPr lang="en-US" dirty="0" err="1" smtClean="0"/>
              <a:t>đến</a:t>
            </a:r>
            <a:r>
              <a:rPr lang="en-US" dirty="0" smtClean="0"/>
              <a:t> </a:t>
            </a:r>
            <a:r>
              <a:rPr lang="en-US" dirty="0" err="1" smtClean="0">
                <a:solidFill>
                  <a:srgbClr val="C00000"/>
                </a:solidFill>
              </a:rPr>
              <a:t>kho</a:t>
            </a:r>
            <a:r>
              <a:rPr lang="en-US" dirty="0" smtClean="0">
                <a:solidFill>
                  <a:srgbClr val="C00000"/>
                </a:solidFill>
              </a:rPr>
              <a:t> </a:t>
            </a:r>
            <a:r>
              <a:rPr lang="en-US" dirty="0" err="1" smtClean="0">
                <a:solidFill>
                  <a:srgbClr val="C00000"/>
                </a:solidFill>
              </a:rPr>
              <a:t>dữ</a:t>
            </a:r>
            <a:r>
              <a:rPr lang="en-US" dirty="0" smtClean="0">
                <a:solidFill>
                  <a:srgbClr val="C00000"/>
                </a:solidFill>
              </a:rPr>
              <a:t> </a:t>
            </a:r>
            <a:r>
              <a:rPr lang="en-US" dirty="0" err="1" smtClean="0">
                <a:solidFill>
                  <a:srgbClr val="C00000"/>
                </a:solidFill>
              </a:rPr>
              <a:t>liệu</a:t>
            </a:r>
            <a:r>
              <a:rPr lang="en-US" dirty="0" smtClean="0">
                <a:solidFill>
                  <a:srgbClr val="C00000"/>
                </a:solidFill>
              </a:rPr>
              <a:t> </a:t>
            </a:r>
            <a:r>
              <a:rPr lang="en-US" dirty="0" err="1" smtClean="0"/>
              <a:t>và</a:t>
            </a:r>
            <a:r>
              <a:rPr lang="en-US" dirty="0" smtClean="0"/>
              <a:t> </a:t>
            </a:r>
            <a:r>
              <a:rPr lang="en-US" dirty="0" err="1" smtClean="0">
                <a:solidFill>
                  <a:srgbClr val="C00000"/>
                </a:solidFill>
              </a:rPr>
              <a:t>ngược</a:t>
            </a:r>
            <a:r>
              <a:rPr lang="en-US" dirty="0" smtClean="0">
                <a:solidFill>
                  <a:srgbClr val="C00000"/>
                </a:solidFill>
              </a:rPr>
              <a:t> </a:t>
            </a:r>
            <a:r>
              <a:rPr lang="en-US" dirty="0" err="1" smtClean="0">
                <a:solidFill>
                  <a:srgbClr val="C00000"/>
                </a:solidFill>
              </a:rPr>
              <a:t>lại</a:t>
            </a:r>
            <a:endParaRPr lang="en-US" dirty="0" smtClean="0">
              <a:solidFill>
                <a:srgbClr val="C00000"/>
              </a:solidFill>
            </a:endParaRPr>
          </a:p>
          <a:p>
            <a:pPr lvl="2"/>
            <a:r>
              <a:rPr lang="en-US" dirty="0" err="1" smtClean="0"/>
              <a:t>Từ</a:t>
            </a:r>
            <a:r>
              <a:rPr lang="en-US" dirty="0" smtClean="0"/>
              <a:t> </a:t>
            </a:r>
            <a:r>
              <a:rPr lang="en-US" dirty="0" err="1" smtClean="0">
                <a:solidFill>
                  <a:srgbClr val="C00000"/>
                </a:solidFill>
              </a:rPr>
              <a:t>kho</a:t>
            </a:r>
            <a:r>
              <a:rPr lang="en-US" dirty="0" smtClean="0">
                <a:solidFill>
                  <a:srgbClr val="C00000"/>
                </a:solidFill>
              </a:rPr>
              <a:t> </a:t>
            </a:r>
            <a:r>
              <a:rPr lang="en-US" dirty="0" err="1" smtClean="0">
                <a:solidFill>
                  <a:srgbClr val="C00000"/>
                </a:solidFill>
              </a:rPr>
              <a:t>dữ</a:t>
            </a:r>
            <a:r>
              <a:rPr lang="en-US" dirty="0" smtClean="0">
                <a:solidFill>
                  <a:srgbClr val="C00000"/>
                </a:solidFill>
              </a:rPr>
              <a:t> </a:t>
            </a:r>
            <a:r>
              <a:rPr lang="en-US" dirty="0" err="1" smtClean="0">
                <a:solidFill>
                  <a:srgbClr val="C00000"/>
                </a:solidFill>
              </a:rPr>
              <a:t>liệu</a:t>
            </a:r>
            <a:r>
              <a:rPr lang="en-US" dirty="0" smtClean="0">
                <a:solidFill>
                  <a:srgbClr val="C00000"/>
                </a:solidFill>
              </a:rPr>
              <a:t> </a:t>
            </a:r>
            <a:r>
              <a:rPr lang="en-US" dirty="0" err="1" smtClean="0"/>
              <a:t>đến</a:t>
            </a:r>
            <a:r>
              <a:rPr lang="en-US" dirty="0" smtClean="0"/>
              <a:t> </a:t>
            </a:r>
            <a:r>
              <a:rPr lang="en-US" dirty="0" err="1" smtClean="0">
                <a:solidFill>
                  <a:srgbClr val="C00000"/>
                </a:solidFill>
              </a:rPr>
              <a:t>kho</a:t>
            </a:r>
            <a:r>
              <a:rPr lang="en-US" dirty="0" smtClean="0">
                <a:solidFill>
                  <a:srgbClr val="C00000"/>
                </a:solidFill>
              </a:rPr>
              <a:t> </a:t>
            </a:r>
            <a:r>
              <a:rPr lang="en-US" dirty="0" err="1" smtClean="0">
                <a:solidFill>
                  <a:srgbClr val="C00000"/>
                </a:solidFill>
              </a:rPr>
              <a:t>dữ</a:t>
            </a:r>
            <a:r>
              <a:rPr lang="en-US" dirty="0" smtClean="0">
                <a:solidFill>
                  <a:srgbClr val="C00000"/>
                </a:solidFill>
              </a:rPr>
              <a:t> </a:t>
            </a:r>
            <a:r>
              <a:rPr lang="en-US" dirty="0" err="1" smtClean="0">
                <a:solidFill>
                  <a:srgbClr val="C00000"/>
                </a:solidFill>
              </a:rPr>
              <a:t>liệu</a:t>
            </a:r>
            <a:endParaRPr lang="en-US" dirty="0" smtClean="0">
              <a:solidFill>
                <a:srgbClr val="C00000"/>
              </a:solidFill>
            </a:endParaRPr>
          </a:p>
          <a:p>
            <a:pPr lvl="2"/>
            <a:r>
              <a:rPr lang="en-US" dirty="0" err="1" smtClean="0"/>
              <a:t>Luồng</a:t>
            </a:r>
            <a:r>
              <a:rPr lang="en-US" dirty="0" smtClean="0"/>
              <a:t> </a:t>
            </a:r>
            <a:r>
              <a:rPr lang="en-US" dirty="0" err="1" smtClean="0"/>
              <a:t>dữ</a:t>
            </a:r>
            <a:r>
              <a:rPr lang="en-US" dirty="0" smtClean="0"/>
              <a:t> </a:t>
            </a:r>
            <a:r>
              <a:rPr lang="en-US" dirty="0" err="1" smtClean="0"/>
              <a:t>liệu</a:t>
            </a:r>
            <a:r>
              <a:rPr lang="en-US" dirty="0" smtClean="0"/>
              <a:t> </a:t>
            </a:r>
            <a:r>
              <a:rPr lang="en-US" dirty="0" smtClean="0">
                <a:solidFill>
                  <a:srgbClr val="C00000"/>
                </a:solidFill>
              </a:rPr>
              <a:t>quay </a:t>
            </a:r>
            <a:r>
              <a:rPr lang="en-US" dirty="0" err="1" smtClean="0">
                <a:solidFill>
                  <a:srgbClr val="C00000"/>
                </a:solidFill>
              </a:rPr>
              <a:t>về</a:t>
            </a:r>
            <a:r>
              <a:rPr lang="en-US" dirty="0" smtClean="0">
                <a:solidFill>
                  <a:srgbClr val="C00000"/>
                </a:solidFill>
              </a:rPr>
              <a:t> </a:t>
            </a:r>
            <a:r>
              <a:rPr lang="en-US" dirty="0" err="1" smtClean="0">
                <a:solidFill>
                  <a:srgbClr val="C00000"/>
                </a:solidFill>
              </a:rPr>
              <a:t>nơi</a:t>
            </a:r>
            <a:r>
              <a:rPr lang="en-US" dirty="0" smtClean="0">
                <a:solidFill>
                  <a:srgbClr val="C00000"/>
                </a:solidFill>
              </a:rPr>
              <a:t> </a:t>
            </a:r>
            <a:r>
              <a:rPr lang="en-US" dirty="0" err="1" smtClean="0">
                <a:solidFill>
                  <a:srgbClr val="C00000"/>
                </a:solidFill>
              </a:rPr>
              <a:t>xuất</a:t>
            </a:r>
            <a:r>
              <a:rPr lang="en-US" dirty="0" smtClean="0">
                <a:solidFill>
                  <a:srgbClr val="C00000"/>
                </a:solidFill>
              </a:rPr>
              <a:t> </a:t>
            </a:r>
            <a:r>
              <a:rPr lang="en-US" dirty="0" err="1" smtClean="0">
                <a:solidFill>
                  <a:srgbClr val="C00000"/>
                </a:solidFill>
              </a:rPr>
              <a:t>phát</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Ví dụ: Tìm lỗi sai</a:t>
            </a:r>
            <a:endParaRPr lang="en-US"/>
          </a:p>
        </p:txBody>
      </p:sp>
      <p:pic>
        <p:nvPicPr>
          <p:cNvPr id="2050" name="Picture 2"/>
          <p:cNvPicPr>
            <a:picLocks noChangeAspect="1" noChangeArrowheads="1"/>
          </p:cNvPicPr>
          <p:nvPr/>
        </p:nvPicPr>
        <p:blipFill>
          <a:blip r:embed="rId2"/>
          <a:srcRect/>
          <a:stretch>
            <a:fillRect/>
          </a:stretch>
        </p:blipFill>
        <p:spPr bwMode="auto">
          <a:xfrm>
            <a:off x="1600200" y="2057400"/>
            <a:ext cx="5562600" cy="356051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Quy tắc phân rã một tiến trình</a:t>
            </a:r>
            <a:endParaRPr lang="en-US"/>
          </a:p>
        </p:txBody>
      </p:sp>
      <p:sp>
        <p:nvSpPr>
          <p:cNvPr id="3" name="Content Placeholder 2"/>
          <p:cNvSpPr>
            <a:spLocks noGrp="1"/>
          </p:cNvSpPr>
          <p:nvPr>
            <p:ph idx="1"/>
          </p:nvPr>
        </p:nvSpPr>
        <p:spPr/>
        <p:txBody>
          <a:bodyPr/>
          <a:lstStyle/>
          <a:p>
            <a:r>
              <a:rPr lang="vi-VN" smtClean="0"/>
              <a:t>Phân rã 1 tiến trình là phân chia nó</a:t>
            </a:r>
            <a:r>
              <a:rPr lang="en-US" smtClean="0"/>
              <a:t> </a:t>
            </a:r>
            <a:r>
              <a:rPr lang="vi-VN" smtClean="0"/>
              <a:t>thành 1 biểu đồ luồng dữ liệu với các tiến trình và luồng dữ liệu chi tiết hơn</a:t>
            </a:r>
            <a:endParaRPr lang="en-US" smtClean="0"/>
          </a:p>
          <a:p>
            <a:r>
              <a:rPr lang="en-US" smtClean="0"/>
              <a:t>Quy tắc phân rã:</a:t>
            </a:r>
          </a:p>
          <a:p>
            <a:pPr lvl="1"/>
            <a:r>
              <a:rPr lang="en-US" smtClean="0"/>
              <a:t>Bảo toàn các yếu tố môi trường liên quan: tác nhân, luồng dữ liệu</a:t>
            </a:r>
          </a:p>
          <a:p>
            <a:pPr lvl="1"/>
            <a:r>
              <a:rPr lang="en-US" smtClean="0"/>
              <a:t>Đảm bảo thực hiện chức năng của tiến trình được xét</a:t>
            </a:r>
          </a:p>
          <a:p>
            <a:pPr lvl="1"/>
            <a:r>
              <a:rPr lang="en-US" smtClean="0"/>
              <a:t>Đảm bảo các nguyên tắc lập biểu đồ</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Tiến trình xây dựng các biểu đồ</a:t>
            </a:r>
            <a:endParaRPr lang="en-US"/>
          </a:p>
        </p:txBody>
      </p:sp>
      <p:sp>
        <p:nvSpPr>
          <p:cNvPr id="3" name="Content Placeholder 2"/>
          <p:cNvSpPr>
            <a:spLocks noGrp="1"/>
          </p:cNvSpPr>
          <p:nvPr>
            <p:ph idx="1"/>
          </p:nvPr>
        </p:nvSpPr>
        <p:spPr/>
        <p:txBody>
          <a:bodyPr/>
          <a:lstStyle/>
          <a:p>
            <a:endParaRPr lang="en-US"/>
          </a:p>
        </p:txBody>
      </p:sp>
      <p:pic>
        <p:nvPicPr>
          <p:cNvPr id="63490" name="Picture 2"/>
          <p:cNvPicPr>
            <a:picLocks noChangeAspect="1" noChangeArrowheads="1"/>
          </p:cNvPicPr>
          <p:nvPr/>
        </p:nvPicPr>
        <p:blipFill>
          <a:blip r:embed="rId2"/>
          <a:srcRect/>
          <a:stretch>
            <a:fillRect/>
          </a:stretch>
        </p:blipFill>
        <p:spPr bwMode="auto">
          <a:xfrm>
            <a:off x="609600" y="1828800"/>
            <a:ext cx="7724184" cy="35194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Sơ đồ hình thành các biểu đồ</a:t>
            </a:r>
            <a:endParaRPr lang="en-US"/>
          </a:p>
        </p:txBody>
      </p:sp>
      <p:sp>
        <p:nvSpPr>
          <p:cNvPr id="3" name="Content Placeholder 2"/>
          <p:cNvSpPr>
            <a:spLocks noGrp="1"/>
          </p:cNvSpPr>
          <p:nvPr>
            <p:ph idx="1"/>
          </p:nvPr>
        </p:nvSpPr>
        <p:spPr/>
        <p:txBody>
          <a:bodyPr/>
          <a:lstStyle/>
          <a:p>
            <a:endParaRPr lang="en-US"/>
          </a:p>
        </p:txBody>
      </p:sp>
      <p:pic>
        <p:nvPicPr>
          <p:cNvPr id="64514" name="Picture 2"/>
          <p:cNvPicPr>
            <a:picLocks noChangeAspect="1" noChangeArrowheads="1"/>
          </p:cNvPicPr>
          <p:nvPr/>
        </p:nvPicPr>
        <p:blipFill>
          <a:blip r:embed="rId2"/>
          <a:srcRect/>
          <a:stretch>
            <a:fillRect/>
          </a:stretch>
        </p:blipFill>
        <p:spPr bwMode="auto">
          <a:xfrm>
            <a:off x="1143000" y="1600200"/>
            <a:ext cx="7367242" cy="4200525"/>
          </a:xfrm>
          <a:prstGeom prst="rect">
            <a:avLst/>
          </a:prstGeom>
          <a:noFill/>
          <a:ln w="9525">
            <a:noFill/>
            <a:miter lim="800000"/>
            <a:headEnd/>
            <a:tailEnd/>
          </a:ln>
          <a:effectLst/>
        </p:spPr>
      </p:pic>
      <p:sp>
        <p:nvSpPr>
          <p:cNvPr id="5" name="Rectangle 4"/>
          <p:cNvSpPr/>
          <p:nvPr/>
        </p:nvSpPr>
        <p:spPr>
          <a:xfrm>
            <a:off x="6858000" y="1295400"/>
            <a:ext cx="1676400" cy="990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Phát triển biểu đồ DFD mức 0</a:t>
            </a:r>
            <a:endParaRPr lang="en-US"/>
          </a:p>
        </p:txBody>
      </p:sp>
      <p:sp>
        <p:nvSpPr>
          <p:cNvPr id="3" name="Content Placeholder 2"/>
          <p:cNvSpPr>
            <a:spLocks noGrp="1"/>
          </p:cNvSpPr>
          <p:nvPr>
            <p:ph idx="1"/>
          </p:nvPr>
        </p:nvSpPr>
        <p:spPr>
          <a:xfrm>
            <a:off x="457200" y="1143000"/>
            <a:ext cx="8229600" cy="5486400"/>
          </a:xfrm>
        </p:spPr>
        <p:txBody>
          <a:bodyPr/>
          <a:lstStyle/>
          <a:p>
            <a:r>
              <a:rPr lang="en-US" smtClean="0"/>
              <a:t>Đầu vào: </a:t>
            </a:r>
            <a:r>
              <a:rPr lang="en-US" smtClean="0">
                <a:solidFill>
                  <a:srgbClr val="C00000"/>
                </a:solidFill>
              </a:rPr>
              <a:t>mô hình nghiệp vụ</a:t>
            </a:r>
          </a:p>
          <a:p>
            <a:r>
              <a:rPr lang="en-US" smtClean="0"/>
              <a:t>Các bước tiến hành:</a:t>
            </a:r>
          </a:p>
          <a:p>
            <a:pPr lvl="1"/>
            <a:r>
              <a:rPr lang="en-US" smtClean="0"/>
              <a:t>Xuất phát từ biểu đồ ngữ cảnh</a:t>
            </a:r>
          </a:p>
          <a:p>
            <a:pPr lvl="1"/>
            <a:r>
              <a:rPr lang="en-US" smtClean="0"/>
              <a:t>Thực hiện 3 thao tác:</a:t>
            </a:r>
          </a:p>
          <a:p>
            <a:pPr lvl="2"/>
            <a:r>
              <a:rPr lang="en-US" b="1" smtClean="0"/>
              <a:t>Thay thế</a:t>
            </a:r>
            <a:r>
              <a:rPr lang="en-US" smtClean="0"/>
              <a:t>: </a:t>
            </a:r>
            <a:r>
              <a:rPr lang="en-US" smtClean="0">
                <a:solidFill>
                  <a:srgbClr val="C00000"/>
                </a:solidFill>
              </a:rPr>
              <a:t>tiến trình duy nhất </a:t>
            </a:r>
            <a:r>
              <a:rPr lang="en-US" smtClean="0"/>
              <a:t>của biểu đồ ngữ cảnh bằng </a:t>
            </a:r>
            <a:r>
              <a:rPr lang="en-US" smtClean="0">
                <a:solidFill>
                  <a:srgbClr val="C00000"/>
                </a:solidFill>
              </a:rPr>
              <a:t>các tiến trình con tương ứng với các chức năng mức 1 </a:t>
            </a:r>
            <a:r>
              <a:rPr lang="en-US" smtClean="0"/>
              <a:t>trong biểu đồ phân rã chức năng</a:t>
            </a:r>
          </a:p>
          <a:p>
            <a:pPr lvl="2"/>
            <a:r>
              <a:rPr lang="en-US" b="1" smtClean="0"/>
              <a:t>Giữ nguyên</a:t>
            </a:r>
            <a:r>
              <a:rPr lang="en-US" smtClean="0"/>
              <a:t>: tác nhân, kho dữ liệu, luồng dữ liệu </a:t>
            </a:r>
          </a:p>
          <a:p>
            <a:pPr lvl="2"/>
            <a:r>
              <a:rPr lang="en-US" b="1" smtClean="0"/>
              <a:t>Thêm vào</a:t>
            </a:r>
            <a:r>
              <a:rPr lang="en-US" smtClean="0"/>
              <a:t>:</a:t>
            </a:r>
          </a:p>
          <a:p>
            <a:pPr lvl="3"/>
            <a:r>
              <a:rPr lang="en-US" sz="1600" b="1" i="1" smtClean="0">
                <a:solidFill>
                  <a:srgbClr val="C00000"/>
                </a:solidFill>
              </a:rPr>
              <a:t>Kho dữ liệu</a:t>
            </a:r>
            <a:r>
              <a:rPr lang="en-US" sz="1600" smtClean="0"/>
              <a:t>: mỗi kho tương ứng với mỗi hồ sơ</a:t>
            </a:r>
          </a:p>
          <a:p>
            <a:pPr lvl="3"/>
            <a:r>
              <a:rPr lang="en-US" sz="1600" b="1" i="1" smtClean="0">
                <a:solidFill>
                  <a:srgbClr val="C00000"/>
                </a:solidFill>
              </a:rPr>
              <a:t>Các luồng dữ liệu giữa kho và tiến trình</a:t>
            </a:r>
            <a:r>
              <a:rPr lang="en-US" sz="1600" smtClean="0"/>
              <a:t>: mỗi luồng tương ứng với 1 chữ (R, U, C) trong ma trận thực thể - chức năng</a:t>
            </a:r>
          </a:p>
          <a:p>
            <a:pPr lvl="3"/>
            <a:r>
              <a:rPr lang="en-US" sz="1600" b="1" i="1" smtClean="0">
                <a:solidFill>
                  <a:srgbClr val="C00000"/>
                </a:solidFill>
              </a:rPr>
              <a:t>Các luồng dữ liệu giữa các tiến trình</a:t>
            </a:r>
            <a:r>
              <a:rPr lang="en-US" sz="1600" smtClean="0"/>
              <a:t>: dựa vào biểu đồ hoạt động và mô tả chức năng lá</a:t>
            </a:r>
            <a:endParaRPr lang="en-US" sz="160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Ví dụ: phát triển biểu đồ DFD mức 0</a:t>
            </a:r>
            <a:endParaRPr lang="en-US"/>
          </a:p>
        </p:txBody>
      </p:sp>
      <p:pic>
        <p:nvPicPr>
          <p:cNvPr id="1026" name="Picture 2"/>
          <p:cNvPicPr>
            <a:picLocks noChangeAspect="1" noChangeArrowheads="1"/>
          </p:cNvPicPr>
          <p:nvPr/>
        </p:nvPicPr>
        <p:blipFill>
          <a:blip r:embed="rId2"/>
          <a:srcRect/>
          <a:stretch>
            <a:fillRect/>
          </a:stretch>
        </p:blipFill>
        <p:spPr bwMode="auto">
          <a:xfrm>
            <a:off x="4191000" y="1219200"/>
            <a:ext cx="4748213" cy="1989026"/>
          </a:xfrm>
          <a:prstGeom prst="rect">
            <a:avLst/>
          </a:prstGeom>
          <a:noFill/>
          <a:ln w="9525">
            <a:noFill/>
            <a:miter lim="800000"/>
            <a:headEnd/>
            <a:tailEnd/>
          </a:ln>
          <a:effectLst/>
        </p:spPr>
      </p:pic>
      <p:graphicFrame>
        <p:nvGraphicFramePr>
          <p:cNvPr id="5" name="Content Placeholder 3"/>
          <p:cNvGraphicFramePr>
            <a:graphicFrameLocks noGrp="1"/>
          </p:cNvGraphicFramePr>
          <p:nvPr>
            <p:ph idx="1"/>
          </p:nvPr>
        </p:nvGraphicFramePr>
        <p:xfrm>
          <a:off x="228600" y="2514600"/>
          <a:ext cx="6096000"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val 5"/>
          <p:cNvSpPr/>
          <p:nvPr/>
        </p:nvSpPr>
        <p:spPr>
          <a:xfrm>
            <a:off x="0" y="3352800"/>
            <a:ext cx="6629400" cy="914400"/>
          </a:xfrm>
          <a:prstGeom prst="ellipse">
            <a:avLst/>
          </a:prstGeom>
          <a:no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Right Arrow 6"/>
          <p:cNvSpPr/>
          <p:nvPr/>
        </p:nvSpPr>
        <p:spPr>
          <a:xfrm rot="19079575">
            <a:off x="4595535" y="2529830"/>
            <a:ext cx="1629140" cy="457200"/>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in)">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p:cNvPicPr>
            <a:picLocks noChangeAspect="1" noChangeArrowheads="1"/>
          </p:cNvPicPr>
          <p:nvPr/>
        </p:nvPicPr>
        <p:blipFill>
          <a:blip r:embed="rId2"/>
          <a:srcRect/>
          <a:stretch>
            <a:fillRect/>
          </a:stretch>
        </p:blipFill>
        <p:spPr bwMode="auto">
          <a:xfrm>
            <a:off x="1066800" y="1524000"/>
            <a:ext cx="6701225" cy="4471987"/>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smtClean="0"/>
              <a:t>Ví dụ: phát triển biểu đồ DFD mức 0</a:t>
            </a:r>
            <a:endParaRPr lang="en-US"/>
          </a:p>
        </p:txBody>
      </p:sp>
      <p:pic>
        <p:nvPicPr>
          <p:cNvPr id="10" name="Picture 3"/>
          <p:cNvPicPr>
            <a:picLocks noChangeAspect="1" noChangeArrowheads="1"/>
          </p:cNvPicPr>
          <p:nvPr/>
        </p:nvPicPr>
        <p:blipFill>
          <a:blip r:embed="rId3"/>
          <a:srcRect/>
          <a:stretch>
            <a:fillRect/>
          </a:stretch>
        </p:blipFill>
        <p:spPr bwMode="auto">
          <a:xfrm>
            <a:off x="457200" y="4038600"/>
            <a:ext cx="2373410" cy="2262463"/>
          </a:xfrm>
          <a:prstGeom prst="rect">
            <a:avLst/>
          </a:prstGeom>
          <a:noFill/>
          <a:ln w="9525">
            <a:noFill/>
            <a:miter lim="800000"/>
            <a:headEnd/>
            <a:tailEnd/>
          </a:ln>
          <a:effectLst/>
        </p:spPr>
      </p:pic>
      <p:pic>
        <p:nvPicPr>
          <p:cNvPr id="3074" name="Picture 2"/>
          <p:cNvPicPr>
            <a:picLocks noChangeAspect="1" noChangeArrowheads="1"/>
          </p:cNvPicPr>
          <p:nvPr/>
        </p:nvPicPr>
        <p:blipFill>
          <a:blip r:embed="rId4"/>
          <a:srcRect/>
          <a:stretch>
            <a:fillRect/>
          </a:stretch>
        </p:blipFill>
        <p:spPr bwMode="auto">
          <a:xfrm>
            <a:off x="1066800" y="1143000"/>
            <a:ext cx="7501112" cy="51816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wipe(down)">
                                      <p:cBhvr>
                                        <p:cTn id="12" dur="500"/>
                                        <p:tgtEl>
                                          <p:spTgt spid="3074"/>
                                        </p:tgtEl>
                                      </p:cBhvr>
                                    </p:animEffect>
                                  </p:childTnLst>
                                </p:cTn>
                              </p:par>
                              <p:par>
                                <p:cTn id="13" presetID="3" presetClass="exit" presetSubtype="10" fill="hold" nodeType="withEffect">
                                  <p:stCondLst>
                                    <p:cond delay="0"/>
                                  </p:stCondLst>
                                  <p:childTnLst>
                                    <p:animEffect transition="out" filter="blinds(horizontal)">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Phát triển biểu đồ DFD mức i</a:t>
            </a:r>
            <a:endParaRPr lang="en-US"/>
          </a:p>
        </p:txBody>
      </p:sp>
      <p:sp>
        <p:nvSpPr>
          <p:cNvPr id="3" name="Content Placeholder 2"/>
          <p:cNvSpPr>
            <a:spLocks noGrp="1"/>
          </p:cNvSpPr>
          <p:nvPr>
            <p:ph idx="1"/>
          </p:nvPr>
        </p:nvSpPr>
        <p:spPr>
          <a:xfrm>
            <a:off x="304800" y="1219200"/>
            <a:ext cx="8686800" cy="5105400"/>
          </a:xfrm>
        </p:spPr>
        <p:txBody>
          <a:bodyPr/>
          <a:lstStyle/>
          <a:p>
            <a:r>
              <a:rPr lang="en-US" smtClean="0"/>
              <a:t>Đầu vào: biểu đồ DFD mức i -1 (với i &gt;= 1)</a:t>
            </a:r>
          </a:p>
          <a:p>
            <a:r>
              <a:rPr lang="en-US" smtClean="0"/>
              <a:t>Các bước tiến hành:</a:t>
            </a:r>
          </a:p>
          <a:p>
            <a:pPr lvl="1"/>
            <a:r>
              <a:rPr lang="en-US" smtClean="0"/>
              <a:t>Xuất phát từ 1 tiến trình trong biểu đồ DFD mức i-1 mà không phải chức năng lá</a:t>
            </a:r>
          </a:p>
          <a:p>
            <a:pPr lvl="1"/>
            <a:r>
              <a:rPr lang="en-US" smtClean="0"/>
              <a:t>Thực hiện 3 thao tác:</a:t>
            </a:r>
          </a:p>
          <a:p>
            <a:pPr lvl="2"/>
            <a:r>
              <a:rPr lang="en-US" b="1" smtClean="0"/>
              <a:t>Thay thế</a:t>
            </a:r>
            <a:r>
              <a:rPr lang="en-US" smtClean="0"/>
              <a:t>: </a:t>
            </a:r>
            <a:r>
              <a:rPr lang="en-US" smtClean="0">
                <a:solidFill>
                  <a:srgbClr val="C00000"/>
                </a:solidFill>
              </a:rPr>
              <a:t>tiến trình được xét của DFD mức i-1 </a:t>
            </a:r>
            <a:r>
              <a:rPr lang="en-US" smtClean="0"/>
              <a:t>bằng các tiến trình con tương ứng với chức năng mức i của biểu đồ phân rã chức năng</a:t>
            </a:r>
          </a:p>
          <a:p>
            <a:pPr lvl="2"/>
            <a:r>
              <a:rPr lang="en-US" b="1" smtClean="0"/>
              <a:t>Giữ nguyên</a:t>
            </a:r>
            <a:r>
              <a:rPr lang="en-US" smtClean="0"/>
              <a:t>: tác nhân, kho dữ liệu, luồng dữ liệu liên quan với tiến trình đã chọn từ biểu đồ mức i-1.</a:t>
            </a:r>
          </a:p>
          <a:p>
            <a:pPr lvl="2">
              <a:buNone/>
            </a:pPr>
            <a:r>
              <a:rPr lang="en-US" b="1" i="1" u="sng" smtClean="0">
                <a:solidFill>
                  <a:srgbClr val="C00000"/>
                </a:solidFill>
              </a:rPr>
              <a:t>Chú ý</a:t>
            </a:r>
            <a:r>
              <a:rPr lang="en-US" smtClean="0"/>
              <a:t>: nếu có tiến trình liên quan ở mức i-1 thì thay bằng 1 tác nhân mới</a:t>
            </a:r>
          </a:p>
          <a:p>
            <a:pPr lvl="2"/>
            <a:r>
              <a:rPr lang="en-US" b="1" smtClean="0"/>
              <a:t>Thêm vào</a:t>
            </a:r>
            <a:r>
              <a:rPr lang="en-US" smtClean="0"/>
              <a:t>:các luồng dữ liệu giữa các tiến trình</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Ví dụ: phát triển biểu đồ DFD mức 1</a:t>
            </a:r>
            <a:endParaRPr lang="en-US"/>
          </a:p>
        </p:txBody>
      </p:sp>
      <p:grpSp>
        <p:nvGrpSpPr>
          <p:cNvPr id="4" name="Group 3"/>
          <p:cNvGrpSpPr/>
          <p:nvPr/>
        </p:nvGrpSpPr>
        <p:grpSpPr>
          <a:xfrm>
            <a:off x="838200" y="1143000"/>
            <a:ext cx="7445234" cy="5143001"/>
            <a:chOff x="762000" y="1248274"/>
            <a:chExt cx="7445234" cy="5143001"/>
          </a:xfrm>
        </p:grpSpPr>
        <p:pic>
          <p:nvPicPr>
            <p:cNvPr id="5" name="Picture 11"/>
            <p:cNvPicPr>
              <a:picLocks noChangeAspect="1" noChangeArrowheads="1"/>
            </p:cNvPicPr>
            <p:nvPr/>
          </p:nvPicPr>
          <p:blipFill>
            <a:blip r:embed="rId2"/>
            <a:srcRect/>
            <a:stretch>
              <a:fillRect/>
            </a:stretch>
          </p:blipFill>
          <p:spPr bwMode="auto">
            <a:xfrm>
              <a:off x="762000" y="1248274"/>
              <a:ext cx="7445234" cy="5143001"/>
            </a:xfrm>
            <a:prstGeom prst="rect">
              <a:avLst/>
            </a:prstGeom>
            <a:noFill/>
            <a:ln w="9525">
              <a:noFill/>
              <a:miter lim="800000"/>
              <a:headEnd/>
              <a:tailEnd/>
            </a:ln>
            <a:effectLst/>
          </p:spPr>
        </p:pic>
        <p:cxnSp>
          <p:nvCxnSpPr>
            <p:cNvPr id="6" name="Straight Connector 5"/>
            <p:cNvCxnSpPr/>
            <p:nvPr/>
          </p:nvCxnSpPr>
          <p:spPr>
            <a:xfrm>
              <a:off x="3352800" y="5943600"/>
              <a:ext cx="1219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Oval 6"/>
          <p:cNvSpPr/>
          <p:nvPr/>
        </p:nvSpPr>
        <p:spPr>
          <a:xfrm>
            <a:off x="2286000" y="1981200"/>
            <a:ext cx="1828800" cy="213360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Ví dụ: phát triển biểu đồ DFD mức 1</a:t>
            </a:r>
            <a:endParaRPr lang="en-US"/>
          </a:p>
        </p:txBody>
      </p:sp>
      <p:pic>
        <p:nvPicPr>
          <p:cNvPr id="3077" name="Picture 5"/>
          <p:cNvPicPr>
            <a:picLocks noChangeAspect="1" noChangeArrowheads="1"/>
          </p:cNvPicPr>
          <p:nvPr/>
        </p:nvPicPr>
        <p:blipFill>
          <a:blip r:embed="rId2"/>
          <a:srcRect/>
          <a:stretch>
            <a:fillRect/>
          </a:stretch>
        </p:blipFill>
        <p:spPr bwMode="auto">
          <a:xfrm>
            <a:off x="838200" y="1447800"/>
            <a:ext cx="7600400" cy="4572000"/>
          </a:xfrm>
          <a:prstGeom prst="rect">
            <a:avLst/>
          </a:prstGeom>
          <a:noFill/>
          <a:ln w="9525">
            <a:noFill/>
            <a:miter lim="800000"/>
            <a:headEnd/>
            <a:tailEnd/>
          </a:ln>
          <a:effectLst/>
        </p:spPr>
      </p:pic>
      <p:graphicFrame>
        <p:nvGraphicFramePr>
          <p:cNvPr id="4" name="Content Placeholder 3"/>
          <p:cNvGraphicFramePr>
            <a:graphicFrameLocks noGrp="1"/>
          </p:cNvGraphicFramePr>
          <p:nvPr>
            <p:ph idx="1"/>
          </p:nvPr>
        </p:nvGraphicFramePr>
        <p:xfrm>
          <a:off x="1676400" y="1828800"/>
          <a:ext cx="6096000"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ounded Rectangle 5"/>
          <p:cNvSpPr/>
          <p:nvPr/>
        </p:nvSpPr>
        <p:spPr>
          <a:xfrm>
            <a:off x="1981200" y="3429000"/>
            <a:ext cx="1905000" cy="1828800"/>
          </a:xfrm>
          <a:prstGeom prst="roundRect">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077"/>
                                        </p:tgtEl>
                                        <p:attrNameLst>
                                          <p:attrName>style.visibility</p:attrName>
                                        </p:attrNameLst>
                                      </p:cBhvr>
                                      <p:to>
                                        <p:strVal val="visible"/>
                                      </p:to>
                                    </p:set>
                                    <p:animEffect transition="in" filter="wipe(down)">
                                      <p:cBhvr>
                                        <p:cTn id="18" dur="500"/>
                                        <p:tgtEl>
                                          <p:spTgt spid="3077"/>
                                        </p:tgtEl>
                                      </p:cBhvr>
                                    </p:animEffect>
                                  </p:childTnLst>
                                </p:cTn>
                              </p:par>
                              <p:par>
                                <p:cTn id="19" presetID="3" presetClass="exit" presetSubtype="10" fill="hold" grpId="1" nodeType="withEffect">
                                  <p:stCondLst>
                                    <p:cond delay="0"/>
                                  </p:stCondLst>
                                  <p:childTnLst>
                                    <p:animEffect transition="out" filter="blinds(horizontal)">
                                      <p:cBhvr>
                                        <p:cTn id="20" dur="500"/>
                                        <p:tgtEl>
                                          <p:spTgt spid="4"/>
                                        </p:tgtEl>
                                      </p:cBhvr>
                                    </p:animEffect>
                                    <p:set>
                                      <p:cBhvr>
                                        <p:cTn id="21" dur="1" fill="hold">
                                          <p:stCondLst>
                                            <p:cond delay="499"/>
                                          </p:stCondLst>
                                        </p:cTn>
                                        <p:tgtEl>
                                          <p:spTgt spid="4"/>
                                        </p:tgtEl>
                                        <p:attrNameLst>
                                          <p:attrName>style.visibility</p:attrName>
                                        </p:attrNameLst>
                                      </p:cBhvr>
                                      <p:to>
                                        <p:strVal val="hidden"/>
                                      </p:to>
                                    </p:set>
                                  </p:childTnLst>
                                </p:cTn>
                              </p:par>
                              <p:par>
                                <p:cTn id="22" presetID="3" presetClass="exit" presetSubtype="10" fill="hold" grpId="1" nodeType="withEffect">
                                  <p:stCondLst>
                                    <p:cond delay="0"/>
                                  </p:stCondLst>
                                  <p:childTnLst>
                                    <p:animEffect transition="out" filter="blinds(horizontal)">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4" grpId="1">
        <p:bldAsOne/>
      </p:bldGraphic>
      <p:bldP spid="6" grpId="0" animBg="1"/>
      <p:bldP spid="6"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Các loại biểu đồ luồng dữ liệu</a:t>
            </a:r>
            <a:endParaRPr lang="en-US"/>
          </a:p>
        </p:txBody>
      </p:sp>
      <p:sp>
        <p:nvSpPr>
          <p:cNvPr id="3" name="Content Placeholder 2"/>
          <p:cNvSpPr>
            <a:spLocks noGrp="1"/>
          </p:cNvSpPr>
          <p:nvPr>
            <p:ph idx="1"/>
          </p:nvPr>
        </p:nvSpPr>
        <p:spPr>
          <a:xfrm>
            <a:off x="457200" y="1295400"/>
            <a:ext cx="8229600" cy="5029200"/>
          </a:xfrm>
        </p:spPr>
        <p:txBody>
          <a:bodyPr/>
          <a:lstStyle/>
          <a:p>
            <a:r>
              <a:rPr lang="en-US" smtClean="0"/>
              <a:t>Có 2 loại biểu đồ luồng dữ liệu:</a:t>
            </a:r>
          </a:p>
          <a:p>
            <a:pPr lvl="1"/>
            <a:r>
              <a:rPr lang="en-US" smtClean="0"/>
              <a:t>Biểu đồ luồng dữ liệu vật lý:	</a:t>
            </a:r>
          </a:p>
          <a:p>
            <a:pPr lvl="2"/>
            <a:r>
              <a:rPr lang="en-US" smtClean="0"/>
              <a:t>Các tiến trình, luồng dữ liệu, kho dữ liệu </a:t>
            </a:r>
            <a:r>
              <a:rPr lang="vi-VN" smtClean="0"/>
              <a:t>mô tả các </a:t>
            </a:r>
            <a:r>
              <a:rPr lang="en-US" smtClean="0"/>
              <a:t>đối </a:t>
            </a:r>
            <a:r>
              <a:rPr lang="vi-VN" smtClean="0"/>
              <a:t>tượng vật lý của thế giới</a:t>
            </a:r>
            <a:r>
              <a:rPr lang="en-US" smtClean="0"/>
              <a:t> thực. Trong hợp này, tiến trình có thêm </a:t>
            </a:r>
            <a:r>
              <a:rPr lang="vi-VN" smtClean="0"/>
              <a:t>phần thứ 3 ghi phương tiện thực hiện</a:t>
            </a:r>
            <a:r>
              <a:rPr lang="en-US" smtClean="0"/>
              <a:t> </a:t>
            </a:r>
          </a:p>
          <a:p>
            <a:pPr lvl="2"/>
            <a:r>
              <a:rPr lang="vi-VN" smtClean="0"/>
              <a:t>Nó </a:t>
            </a:r>
            <a:r>
              <a:rPr lang="en-US" smtClean="0"/>
              <a:t>được </a:t>
            </a:r>
            <a:r>
              <a:rPr lang="vi-VN" smtClean="0"/>
              <a:t>dùng </a:t>
            </a:r>
            <a:r>
              <a:rPr lang="en-US" smtClean="0"/>
              <a:t>để đặc </a:t>
            </a:r>
            <a:r>
              <a:rPr lang="vi-VN" smtClean="0"/>
              <a:t>tả tiến trình xử lý</a:t>
            </a:r>
            <a:r>
              <a:rPr lang="en-US" smtClean="0"/>
              <a:t> </a:t>
            </a:r>
            <a:r>
              <a:rPr lang="vi-VN" smtClean="0"/>
              <a:t>nghiệp vụ của hệ thống hiện thời – </a:t>
            </a:r>
            <a:r>
              <a:rPr lang="en-US" smtClean="0"/>
              <a:t>được gọi là mô hình luồng dữ liệu khái niệm.</a:t>
            </a:r>
          </a:p>
          <a:p>
            <a:pPr lvl="1"/>
            <a:r>
              <a:rPr lang="en-US" smtClean="0"/>
              <a:t>Biểu đồ luồng dữ liệu logic:</a:t>
            </a:r>
          </a:p>
          <a:p>
            <a:pPr lvl="2"/>
            <a:r>
              <a:rPr lang="en-US" smtClean="0"/>
              <a:t>Các thành phần đều là những khái niệm – 1 cái tên, không gắn với bất kỳ một yếu tố vật lý nào. Nhờ vậy ta có thể cải biến nó một cách tốt nhất tùy ý, miễn là đảm bảo lôgic nghiệp vụ.</a:t>
            </a:r>
            <a:endParaRPr lang="en-US" sz="350" smtClean="0"/>
          </a:p>
          <a:p>
            <a:pPr lvl="2"/>
            <a:r>
              <a:rPr lang="vi-VN" smtClean="0"/>
              <a:t>Nó </a:t>
            </a:r>
            <a:r>
              <a:rPr lang="en-US" smtClean="0"/>
              <a:t>được </a:t>
            </a:r>
            <a:r>
              <a:rPr lang="vi-VN" smtClean="0"/>
              <a:t>dùng cho việc thiết kế lôgíc hệ</a:t>
            </a:r>
            <a:r>
              <a:rPr lang="en-US" smtClean="0"/>
              <a:t> thống xử lý  hoàn thiện tiến trình nghiệp vụ.</a:t>
            </a:r>
            <a:endParaRPr lang="en-US" sz="350" smtClean="0"/>
          </a:p>
          <a:p>
            <a:pPr lvl="2"/>
            <a:endParaRPr lang="en-US" smtClean="0"/>
          </a:p>
          <a:p>
            <a:pPr lvl="2"/>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Chuyển DFD vật lý sang DFD logic</a:t>
            </a:r>
            <a:endParaRPr lang="en-US"/>
          </a:p>
        </p:txBody>
      </p:sp>
      <p:sp>
        <p:nvSpPr>
          <p:cNvPr id="3" name="Content Placeholder 2"/>
          <p:cNvSpPr>
            <a:spLocks noGrp="1"/>
          </p:cNvSpPr>
          <p:nvPr>
            <p:ph idx="1"/>
          </p:nvPr>
        </p:nvSpPr>
        <p:spPr/>
        <p:txBody>
          <a:bodyPr/>
          <a:lstStyle/>
          <a:p>
            <a:r>
              <a:rPr lang="en-US" smtClean="0"/>
              <a:t>Xác định các tiến trình không thể thiếu</a:t>
            </a:r>
          </a:p>
          <a:p>
            <a:r>
              <a:rPr lang="en-US" smtClean="0"/>
              <a:t>Xác định các kho dữ liệu cần thiết,</a:t>
            </a:r>
          </a:p>
          <a:p>
            <a:r>
              <a:rPr lang="en-US" smtClean="0"/>
              <a:t>Cấu trúc các luồng dữ liệu giữa chúng sao cho:</a:t>
            </a:r>
          </a:p>
          <a:p>
            <a:pPr lvl="1"/>
            <a:r>
              <a:rPr lang="en-US" smtClean="0"/>
              <a:t>Đảm bảo thực hiện được các chức năng yêu cầu</a:t>
            </a:r>
          </a:p>
          <a:p>
            <a:pPr lvl="1"/>
            <a:r>
              <a:rPr lang="en-US" smtClean="0"/>
              <a:t>Đảm bảo quy tắc nghiệp vụ và cách lập DFD</a:t>
            </a:r>
          </a:p>
          <a:p>
            <a:pPr lvl="1"/>
            <a:r>
              <a:rPr lang="en-US" smtClean="0"/>
              <a:t>Đơn giản nhất có thể được, giảm sự phụ thuộc giữa các tiến trình</a:t>
            </a:r>
          </a:p>
          <a:p>
            <a:r>
              <a:rPr lang="en-US" smtClean="0"/>
              <a:t>Kiểm tra và hoàn thiện lại</a:t>
            </a:r>
          </a:p>
          <a:p>
            <a:endParaRPr lang="en-US" sz="1050" smtClean="0"/>
          </a:p>
          <a:p>
            <a:pPr lvl="1"/>
            <a:endParaRPr lang="en-US" smtClean="0"/>
          </a:p>
          <a:p>
            <a:endParaRPr lang="en-US"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Ví dụ: Chuyển DFD vật lý sang DFD logic</a:t>
            </a:r>
            <a:endParaRPr lang="en-US"/>
          </a:p>
        </p:txBody>
      </p:sp>
      <p:pic>
        <p:nvPicPr>
          <p:cNvPr id="4098" name="Picture 2"/>
          <p:cNvPicPr>
            <a:picLocks noChangeAspect="1" noChangeArrowheads="1"/>
          </p:cNvPicPr>
          <p:nvPr/>
        </p:nvPicPr>
        <p:blipFill>
          <a:blip r:embed="rId3"/>
          <a:srcRect/>
          <a:stretch>
            <a:fillRect/>
          </a:stretch>
        </p:blipFill>
        <p:spPr bwMode="auto">
          <a:xfrm>
            <a:off x="1219200" y="1295400"/>
            <a:ext cx="7655817" cy="4605337"/>
          </a:xfrm>
          <a:prstGeom prst="rect">
            <a:avLst/>
          </a:prstGeom>
          <a:noFill/>
          <a:ln w="9525">
            <a:noFill/>
            <a:miter lim="800000"/>
            <a:headEnd/>
            <a:tailEnd/>
          </a:ln>
          <a:effectLst/>
        </p:spPr>
      </p:pic>
      <p:pic>
        <p:nvPicPr>
          <p:cNvPr id="5" name="Content Placeholder 4" descr="C-Users-sschlegel-Pictures-Question-Mark-Man.jpg"/>
          <p:cNvPicPr>
            <a:picLocks noGrp="1" noChangeAspect="1"/>
          </p:cNvPicPr>
          <p:nvPr>
            <p:ph idx="1"/>
          </p:nvPr>
        </p:nvPicPr>
        <p:blipFill>
          <a:blip r:embed="rId4" cstate="print"/>
          <a:stretch>
            <a:fillRect/>
          </a:stretch>
        </p:blipFill>
        <p:spPr>
          <a:xfrm>
            <a:off x="304800" y="4648200"/>
            <a:ext cx="1219200" cy="1187116"/>
          </a:xfrm>
        </p:spPr>
      </p:pic>
      <p:sp>
        <p:nvSpPr>
          <p:cNvPr id="6" name="TextBox 5"/>
          <p:cNvSpPr txBox="1"/>
          <p:nvPr/>
        </p:nvSpPr>
        <p:spPr>
          <a:xfrm>
            <a:off x="1447800" y="5029200"/>
            <a:ext cx="3200400" cy="461665"/>
          </a:xfrm>
          <a:prstGeom prst="rect">
            <a:avLst/>
          </a:prstGeom>
          <a:noFill/>
        </p:spPr>
        <p:txBody>
          <a:bodyPr wrap="square" rtlCol="0">
            <a:spAutoFit/>
          </a:bodyPr>
          <a:lstStyle/>
          <a:p>
            <a:r>
              <a:rPr lang="en-US" sz="2400" i="1" smtClean="0">
                <a:solidFill>
                  <a:srgbClr val="C00000"/>
                </a:solidFill>
              </a:rPr>
              <a:t>Cần bổ sung gì mới?</a:t>
            </a:r>
            <a:endParaRPr lang="en-US" sz="2400" i="1">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Đặc tả logic các tiến trình</a:t>
            </a:r>
            <a:endParaRPr lang="en-US"/>
          </a:p>
        </p:txBody>
      </p:sp>
      <p:sp>
        <p:nvSpPr>
          <p:cNvPr id="3" name="Content Placeholder 2"/>
          <p:cNvSpPr>
            <a:spLocks noGrp="1"/>
          </p:cNvSpPr>
          <p:nvPr>
            <p:ph idx="1"/>
          </p:nvPr>
        </p:nvSpPr>
        <p:spPr/>
        <p:txBody>
          <a:bodyPr/>
          <a:lstStyle/>
          <a:p>
            <a:r>
              <a:rPr lang="en-US" smtClean="0"/>
              <a:t>Sau khi chuyển DFD vật lý sang DFD logic, cần chuyển các mô tả của mỗi tiến trình sang đặc tả logic, sử dụng công cụ: </a:t>
            </a:r>
          </a:p>
          <a:p>
            <a:pPr lvl="1"/>
            <a:r>
              <a:rPr lang="en-US" smtClean="0"/>
              <a:t>tiếng Anh có cấu trúc (pseudo code)</a:t>
            </a:r>
          </a:p>
          <a:p>
            <a:pPr lvl="1"/>
            <a:r>
              <a:rPr lang="en-US" smtClean="0"/>
              <a:t>cây quyết định</a:t>
            </a:r>
          </a:p>
          <a:p>
            <a:pPr lvl="1"/>
            <a:r>
              <a:rPr lang="en-US" smtClean="0"/>
              <a:t>bảng quyết định</a:t>
            </a:r>
          </a:p>
          <a:p>
            <a:pPr lvl="1"/>
            <a:r>
              <a:rPr lang="en-US" smtClean="0"/>
              <a:t>biểu đồ trạng thái</a:t>
            </a:r>
          </a:p>
          <a:p>
            <a:r>
              <a:rPr lang="en-US" smtClean="0"/>
              <a:t>Các DFD logic và đặc tả logic các tiến trình ở mức thấp nhất cho ta </a:t>
            </a:r>
            <a:r>
              <a:rPr lang="en-US" smtClean="0">
                <a:solidFill>
                  <a:srgbClr val="C00000"/>
                </a:solidFill>
              </a:rPr>
              <a:t>thiết kế logic </a:t>
            </a:r>
            <a:r>
              <a:rPr lang="en-US" smtClean="0"/>
              <a:t>của hệ thống cần xây dựng</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Tiếng Anh có cấu trúc</a:t>
            </a:r>
            <a:endParaRPr lang="en-US"/>
          </a:p>
        </p:txBody>
      </p:sp>
      <p:sp>
        <p:nvSpPr>
          <p:cNvPr id="3" name="Content Placeholder 2"/>
          <p:cNvSpPr>
            <a:spLocks noGrp="1"/>
          </p:cNvSpPr>
          <p:nvPr>
            <p:ph idx="1"/>
          </p:nvPr>
        </p:nvSpPr>
        <p:spPr/>
        <p:txBody>
          <a:bodyPr/>
          <a:lstStyle/>
          <a:p>
            <a:r>
              <a:rPr lang="en-US" smtClean="0"/>
              <a:t>Cải biên từ tiếng Anh thông dụng để đặc tả nội dung mỗi tiến trình</a:t>
            </a:r>
          </a:p>
          <a:p>
            <a:r>
              <a:rPr lang="en-US" smtClean="0"/>
              <a:t>Không có chuẩn chung</a:t>
            </a:r>
          </a:p>
          <a:p>
            <a:r>
              <a:rPr lang="en-US" smtClean="0"/>
              <a:t>Một số động từ hay dùng: </a:t>
            </a:r>
            <a:r>
              <a:rPr lang="en-US" i="1" smtClean="0">
                <a:solidFill>
                  <a:srgbClr val="C00000"/>
                </a:solidFill>
              </a:rPr>
              <a:t>read, write, sort, move, merge, add, substract, multiply, divide</a:t>
            </a:r>
            <a:r>
              <a:rPr lang="en-US" smtClean="0"/>
              <a:t>…</a:t>
            </a:r>
          </a:p>
          <a:p>
            <a:r>
              <a:rPr lang="en-US" smtClean="0"/>
              <a:t>Một số cấu trúc điều khiển:</a:t>
            </a:r>
          </a:p>
          <a:p>
            <a:pPr lvl="1"/>
            <a:r>
              <a:rPr lang="en-US" smtClean="0"/>
              <a:t>Rẽ nhánh: </a:t>
            </a:r>
            <a:r>
              <a:rPr lang="en-US" smtClean="0">
                <a:solidFill>
                  <a:srgbClr val="C00000"/>
                </a:solidFill>
              </a:rPr>
              <a:t>IF…ELSE</a:t>
            </a:r>
          </a:p>
          <a:p>
            <a:pPr lvl="1"/>
            <a:r>
              <a:rPr lang="en-US" smtClean="0"/>
              <a:t>Lặp: </a:t>
            </a:r>
            <a:r>
              <a:rPr lang="en-US" smtClean="0">
                <a:solidFill>
                  <a:srgbClr val="C00000"/>
                </a:solidFill>
              </a:rPr>
              <a:t>WHILE, DO…WHILE</a:t>
            </a:r>
          </a:p>
          <a:p>
            <a:pPr lvl="1"/>
            <a:r>
              <a:rPr lang="en-US" smtClean="0"/>
              <a:t>Tuyển chọn: </a:t>
            </a:r>
            <a:r>
              <a:rPr lang="en-US" smtClean="0">
                <a:solidFill>
                  <a:srgbClr val="C00000"/>
                </a:solidFill>
              </a:rPr>
              <a:t>SELECT CASE</a:t>
            </a:r>
          </a:p>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Ví dụ: Đặc tả logic tiến trình</a:t>
            </a:r>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Bổ sung yêu cầu mới</a:t>
            </a:r>
            <a:endParaRPr lang="en-US"/>
          </a:p>
        </p:txBody>
      </p:sp>
      <p:sp>
        <p:nvSpPr>
          <p:cNvPr id="3" name="Content Placeholder 2"/>
          <p:cNvSpPr>
            <a:spLocks noGrp="1"/>
          </p:cNvSpPr>
          <p:nvPr>
            <p:ph idx="1"/>
          </p:nvPr>
        </p:nvSpPr>
        <p:spPr/>
        <p:txBody>
          <a:bodyPr/>
          <a:lstStyle/>
          <a:p>
            <a:r>
              <a:rPr lang="en-US" smtClean="0"/>
              <a:t>Khi hệ thống mới cần bổ sung thêm yêu cầu mới thì phải bổ sung các thành phần này vào các DFD logic và bổ sung đặc tả logic tương ứng </a:t>
            </a: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C-Users-sschlegel-Pictures-Question-Mark-Man.jpg"/>
          <p:cNvPicPr>
            <a:picLocks noGrp="1" noChangeAspect="1"/>
          </p:cNvPicPr>
          <p:nvPr>
            <p:ph idx="1"/>
          </p:nvPr>
        </p:nvPicPr>
        <p:blipFill>
          <a:blip r:embed="rId2"/>
          <a:stretch>
            <a:fillRect/>
          </a:stretch>
        </p:blipFill>
        <p:spPr>
          <a:xfrm>
            <a:off x="2933700" y="2133600"/>
            <a:ext cx="2857500" cy="2857500"/>
          </a:xfrm>
        </p:spPr>
      </p:pic>
      <p:sp>
        <p:nvSpPr>
          <p:cNvPr id="32770" name="AutoShape 2" descr="data:image/jpeg;base64,/9j/4AAQSkZJRgABAQAAAQABAAD/2wCEAAkGBg8QEBUPDxAQDxAPDw8PDxAPEBAQEA4QFBAVFBQQFBUXHCYeGBkjGRQUHy8gIygpLCwsFR4xNTAqNSgrLCkBCQoKDgwOGQ8PGjQkHyQ0LSwsNS8pLC8yKiovLDUsKiwsKiwpNSksNSwsKiksLiwsLCwpLSwsKSksLCwqKSwsLP/AABEIAOEA4QMBIgACEQEDEQH/xAAcAAEAAQUBAQAAAAAAAAAAAAAAAgEDBAUGBwj/xABCEAACAQIDBAcFBgMFCQAAAAAAAQIDEQQFEgYhMUEHE1FhcYGRFCIyUqEjQmKxwdGSovAVU3Jz8RYkNENEgoOT4f/EABoBAQACAwEAAAAAAAAAAAAAAAAEBQIDBgH/xAAtEQEAAgIBBAAFAgYDAAAAAAAAAQIDBBESITFBBSJxsfBR0TJhgZGhwRMUFf/aAAwDAQACEQMRAD8A9xAAAAAAAAAAAAjKaSu9yXFvdYCQOezHb3L6DadZVJLjGinU+q3fU0tXpawy+HD15d7dOP6slU08945ik/n1aLbOKvabO7Bw1HpZwr+OhXj4dXL9UbXBdIOXVd3XdW3yrRlD68PqLaeevmk/n0K7OK3i0OkBbo4iE1qhKM4vhKMlJPzRcIreAAAAAAAAAAAAAAAAAAAAAAAAAAAAabajaSngqLqStKbuqVO++cv2XNmdKWvaK1jvLG1opHVPg2k2poYGGqo9U5L7OlH459/cu88mz7a3FYxvrJ6afKjC6ppd/wAz739DXZjmNXEVZVq0nOc3dt8EuUUuSXYYx1Opo0wRzPe36/soNjatlniO0fnkYALBECpQAZWX5pXw8tdCrOlL8ErJ+K4PzO/2c6UFJqnjUot7lXgvd/748vFeiPNgRs+rjzx88f19t2LPfFPyy+iaVWMkpRalGSTjKLTTT4NNEzxrY3bSeCkqdRueGk/ejxdK/wB+H6rn4nsNDERnFThJSjNKUZLepJ8Gjl9rUtr24nx6le6+xXNXmPK4ACIkgAAAAAAAAAAAAAAAAAAAADCzbNaeGoyrVH7sVuS4zk+EV3s8T2hzupi6zq1H3RivhgvlXd/qdH0ibQOtXdGL+zw9490qv3peXDyfacSzqPh+rGLHF7fxT/iFDubE5L9EeI+4LAFmghYr4yEPikr9i3syqWUY3E+7g8PVqvhKpGNqcO7XK0b+ZSt0U5ylqeF1c2lWouXpqK7Z364p6a+U3DqTeOqfDW/21S/F6GTh8ZCe6Mk32cH6GlzPJMVhXpxNCrQb4dZBxUvCXB+TMenFkenxDJ7iJbralPTqCph4HEyatPf2S5+D7fEzC1xZq5a8wgZMc0niVDvejTahwn7FVfuVG3Qb+5U4uHg+K7/E4MrTm4tSi2pRalFrimndNeZjsYa5sc0t+S9w5JxXi0PosGs2bzdYrC06/OcbTS5VI7pL1TNmcZas1tNZ8w6atotETAADF6AAAAAAAAAAAAAAAAGBneYez4erW/u6cpLvla0V62M80u1+R1MbhJ4elVVCU3F63BzVou+nc1a9lvM8fT1R1ePbG/PTPT5eDZjnUVPS7zd25yT+9ff4sjRx9OXCVn2S3MzM66MM0wt31HtEFf38M+t3drh8f0OUnBpuLTTXFNWa8Uy+rv3meY44VE6lYjiXTXMvKsvniK1OhD4qs1G/yri5eSTfkclSxc4fDJpdj3r0Z7F0S7N4hf7/AImCpqVNxw8WmpyUrXqtP4U0rLtTfntv8RrFJnjifX1a6aczeI9e3o2X4KFClCjTWmFOKjFdy5+L4+ZkAHNTPPeV7EcLGLwdOtB06sI1ISVpQnFSjJd6Z5Bt50Zxwl8VhE/Z2/tKTd3Qbe5p8XDlv3rw4ezFvEUYzi4TSlGcXGUXwlFqzT8jPHeaTywvSLQ+bVaKLlCrqXgxtJl0sNiquGd7Uqkoxb5w4wf8LR0ex/R7icVFVaj9noSs4ykrzqLthDs739S+wZa4vntPEKjLjtk+WI7tDcXPW8N0aZfBe+qtV83Ko4/SNkW8Z0Y4Ga+zlWoy5NT1rzUv3Nv/AKmDnjv/AGYf9DLx6YnRJj26dag38E41Y+E1pl9Yr1PQTg9itlsRgMbNTtUpVKElGrC+luM4tRkvuys3u+p3hS701tmm1J5ieJWmrFoxRW3mAAEJJAAAAAAAAAAAAAAAAAAAsavN9mcFi1bE4elV/FKNprwmrSXkzaAeBwuB6H8uo4lYhKpOEPejh6slOkp33Se68kux3O6sAezaZ8vIiI8AAPHoAQq1Ixi5SajGKcpN7kkldt+QHmuZbOQxWeVZ1Fqo0IYedRPhUqOlHRTfduu+5d53PXnL5DmCqqtiV/1OJqzV+OiNqdNfwx+ptPajfntPV0z67fu1Yojjqj33bPrx15rPaintJobW2jibGwo1FJXX9M5tYk2mTV9Wpdln+aA2YAAAAAAAAAAAAAAAAAAAAAAAAAAAGszzaGhg4a607Xvogt85vuX68DKtZtPTWOZeWtFY5ln1q8YRc5yUYxV5Sk0lFLm2zyjbjb72m+HwzaoXtOfB17crcod3Pn2Go2p20r46Wlvq6Cd40Yvc+xzf3n9Dnrl/qaEY/nyd5+yo2Nub/LTx93b7IY6+HcL74VJX8JWa/U3ntR57kmZdTU3/AATWmfd2S8v3OqeJK34hinHmmfU9/wB03TyRfHEe4bn2oLFGuy/GUdTVbVvtp0y0+LNvUyeM46sNUv8AgqO3pJfqiAloLEm/2Z365cvdivq3+aNOtnKum/WRUrcHF29Tp8lwsaVFQTUmt82uc3x/ruAzgAAAAAAAAAAAAAAAAAAAAAAAADWbQ53DCYeVaW9r3YRv8dR/DH9X3JmVazaYrXzLy1orHMsHaza2ngoaY2qV5p6Kd90V88+yP5/VeNZtmtTEVHUqzdSTe+T59yXKK5JFzNsyqVZyqVJOVSq25P8ARdi5JdhrLnUa2rXXr/P3KgzZ7Zp/l6VBRMrcl8tAbLLcwqJxpKMqmpqMIxTc7vgorn4FrJ8lr4uqqWHg5y4yfCNOPzTlyX9I9h2T2IoYGOt2q4hq0qrXw34xpr7q7+L59hXbufFWnReOZ/T88JmriyWt1VniHA4zK69OTjUhKMla6duav4GRlmYVaae++mz77HaY6VOpUlN2d9yv2Lca3EbO0am+L0S7uD8jm12nlm0KnZN8Tpsrgm5Tu96ircubv4/scrluzjozvKKcfmTbV/B8DoqtZ0lGceCaUlycWBuQW6FZTipR3plwAAAAAAAAAAAAAAAAAAAAAAHlfSfnGvExw6fu0IpyXbUmr/SOn1Z6m2eAZxj+uxFWtx6yrOS/w6vd+li1+F4+rJN59f7/ACVfv34pFf1a2vK8vDcQDZS5fTKpgNvszs3Vx1dUqfuxVpVajV1Shfj3t8Eufqai57b0cZQsPgKcrWniF183zal8C8o29WQ9zYnDj5jzPhJ1sP8Ay34nw3GR5FQwdJUaENKW+UnvnUl80nzf9Izqyel246XbxsTBzMzMzzK8iIiOIebyzKz3suU81XaSzrJoKvUVnvndWb4S9631NbPZ+XJuPi9/oePW4hnslwkTefXTU3dNWNFDJ5Xs5S9Tb4HL6UItOOrUrSc222uzuA3OR5nbc37r493edKmcpRxlGCsoRVu5HQ5VVcqUZduq3hqdgMsAAAAAAAAAAAAAAAAAAAABgZ9ierwtapw0UKsl46Hb6nz85WV27JI9+2hy2eJwtXDwmqcqsHBSknKKu+aTR45m/Q7m17xnh665RhUlT/lmkvqyz0tmmGk8+ZQdnBbLaOPEOdUr8N4IYzYLNqHxYLEWXOkutX8jZqnPEwkoSVWM27KE4SUm+xRauyfXerPmESdS0e26pU3KSguMmorxk7fqfSGGoqEIwW5QjGK7lFWX5HjOxHR5mNWrTxGJhHDUYVIVNNVPrqijJSsoL4b24yt4M9qRX72xXL0xX0mamG2PnqVALeJk1CTXFRk142K1Nctm2JXXSn2vSn4K1/oYcqyJziprfzNdVyqV91SaXZcDJlViiksVfdDe+fYvFmIsrX35yl4uy+hOdZQ92NkB0GVbM0qsI1ak6km73gpKMLqTVtyvbd2nS06ailGKSSSSS4JLka7Z3/h4Pt1v+ZmzAAAAAAAAAAAAAAAAAAAAAAFy3XxEIRc5yjCK3uUmoxXi2c9ththHBRUIJTrzV4xb92Efnl+i52PI8/2ixGKl9tVlPnbhCPdGK3IsNfQvljrntH3+iHm26456Y7y9QxvSnl1OWmMqta33qUPd8nJq/kZeU7e5dipqEamipf3I146G3+F8L+dzwy5Qnz8OxccRyixuZOX01cHA9F21c8RCWErycqlGKlTnJ3lOlws3zcXbf2NHfFLlxTivNJWWO8ZKxaAo0VBqbHH1KWiUoLhGUorwT3FicjKx7+1n/mS/MwqjAxcXX0pt8ErmopVJTlflyRkZtU4Q+Z3fgiuCpcF22QHo+VUdFCnHspx9bXZlkYRskuxJEgAAAAAAAAAAAAjcXAkCNxcCQI3KXAmUZTUUuB4NtVmkq2Mrzb/504LujB6Ir0iaOTuzebc5Y8Ljq0WrRqTdem+UoVHq3eD1LyNBTqKW5cVy7V3HT4s1ZrWI8cKG+OYtMykUBRkhqdX0YzazOlbg4V1L/D1Tf5qJ7geadE+zU4asdVjp1w6vDpqzcG05VPB2SXn3HpGo57evF8vb12XOpSa4+6YIaik6qSbbskrsgpTlce/tZ/5k/wAzArMysXO85S+aUperua+vUA0+JlqqvusjZZZTvUgu2cF/MjWwXvPvbZu8jhevTS/vIvyW9/kB6ACCkVuBIEbi4EgRuLgSBS4uBUFABb1FNRbuUbAuaxrLLkRcgMjrCnWGM5kZVQMp1B1pguuW5YoDE2s2XoZjS6ureE4XdKtFJzpt8d33ovnH8jyPMuinNKUvsoU8RG/uzpVYwfi4zaaZ7BUzG3b6GNPObcpehsrltWOIYWx1t3ea5P0WZnUd8RUo4aHPW1WqPwjDd6tHd5N0b4DDtTqasVUjvvWsqafb1a3PzuZf9uLsl6ElnF+UvQzts5Zjjq7MYw0ieeHQ9cOvNHHMr8mXY4t9hobW3641+c4u0NK4ye/wX/2xCOIZr8yk5O/JKyA1GMxDGVYKVSNWrL4KVOdvxVNLsvLj6GPVjKUtMVdtpLxbOlr040MK6S+SUV+KclvYHGU1vOl2Xh9un8sJv6W/U5+nQergdFkdRUpOU93uNLnd3W7cB1usazXUcyjLk142MuNQC/qK6iypldQF3UVuWtRXUBd1C5bUiuoCdwQ1FQIWKNE2imkCDRFxLukppAsuBFwL7iNIGO6ZB0V2GU4kXADFdBdhB4ddi9DM0FHTAwnh12L0IuiuwznSI9SBhdWiLsZzw5D2VAa6vP3Wk1F8m+Bhf2vCPuzspeKafgzc1MvjLirmBX2Uw0/iprxTaf0AsxzqCVoqK8LI12cZjrheKcpRfwx3tp8d3oZ/+w+G5OsvCrIvYbZGhTd49Y3+KbkBydPMpLjRq/wSMhZ3206v/rn+x2Mcmii7HLkBx9LPeShVf/jn+x1GX4p9XG/G2/u33sZawRJYQCirElVJLDlVQAKoSUh1RVUwKqRXUUUCqgAuCugAXrCxKwsBGxSxMWAhYaSdilgI6SmknYWAhpGknYWAhpKaS5YWAtaCuguWFgLegpoLthYC1oK9WXLCwFvSNJcsLAQ0hxLlhYCGkaSdgBDSNJOwAhpK6SQsBHSCVgBUFAAAAAAAAAAAAAAAAAAAAAAAAAAAAAqAAAAAAAAAB//Z"/>
          <p:cNvSpPr>
            <a:spLocks noChangeAspect="1" noChangeArrowheads="1"/>
          </p:cNvSpPr>
          <p:nvPr/>
        </p:nvSpPr>
        <p:spPr bwMode="auto">
          <a:xfrm>
            <a:off x="155575"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sample">
  <a:themeElements>
    <a:clrScheme name="sample 3">
      <a:dk1>
        <a:srgbClr val="000000"/>
      </a:dk1>
      <a:lt1>
        <a:srgbClr val="FFFFFF"/>
      </a:lt1>
      <a:dk2>
        <a:srgbClr val="173D89"/>
      </a:dk2>
      <a:lt2>
        <a:srgbClr val="969696"/>
      </a:lt2>
      <a:accent1>
        <a:srgbClr val="9181E1"/>
      </a:accent1>
      <a:accent2>
        <a:srgbClr val="4CD2AF"/>
      </a:accent2>
      <a:accent3>
        <a:srgbClr val="FFFFFF"/>
      </a:accent3>
      <a:accent4>
        <a:srgbClr val="000000"/>
      </a:accent4>
      <a:accent5>
        <a:srgbClr val="C7C1EE"/>
      </a:accent5>
      <a:accent6>
        <a:srgbClr val="44BE9E"/>
      </a:accent6>
      <a:hlink>
        <a:srgbClr val="5FB6F1"/>
      </a:hlink>
      <a:folHlink>
        <a:srgbClr val="94B1EC"/>
      </a:folHlink>
    </a:clrScheme>
    <a:fontScheme name="sampl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mple 1">
        <a:dk1>
          <a:srgbClr val="000000"/>
        </a:dk1>
        <a:lt1>
          <a:srgbClr val="FFFFFF"/>
        </a:lt1>
        <a:dk2>
          <a:srgbClr val="7E6256"/>
        </a:dk2>
        <a:lt2>
          <a:srgbClr val="969696"/>
        </a:lt2>
        <a:accent1>
          <a:srgbClr val="E4CF84"/>
        </a:accent1>
        <a:accent2>
          <a:srgbClr val="92A5E0"/>
        </a:accent2>
        <a:accent3>
          <a:srgbClr val="FFFFFF"/>
        </a:accent3>
        <a:accent4>
          <a:srgbClr val="000000"/>
        </a:accent4>
        <a:accent5>
          <a:srgbClr val="EFE4C2"/>
        </a:accent5>
        <a:accent6>
          <a:srgbClr val="8495CB"/>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sample 2">
        <a:dk1>
          <a:srgbClr val="000000"/>
        </a:dk1>
        <a:lt1>
          <a:srgbClr val="FFFFFF"/>
        </a:lt1>
        <a:dk2>
          <a:srgbClr val="515F7B"/>
        </a:dk2>
        <a:lt2>
          <a:srgbClr val="808080"/>
        </a:lt2>
        <a:accent1>
          <a:srgbClr val="9FCAD3"/>
        </a:accent1>
        <a:accent2>
          <a:srgbClr val="8DB1F3"/>
        </a:accent2>
        <a:accent3>
          <a:srgbClr val="FFFFFF"/>
        </a:accent3>
        <a:accent4>
          <a:srgbClr val="000000"/>
        </a:accent4>
        <a:accent5>
          <a:srgbClr val="CDE1E6"/>
        </a:accent5>
        <a:accent6>
          <a:srgbClr val="7FA0DC"/>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sample 3">
        <a:dk1>
          <a:srgbClr val="000000"/>
        </a:dk1>
        <a:lt1>
          <a:srgbClr val="FFFFFF"/>
        </a:lt1>
        <a:dk2>
          <a:srgbClr val="173D89"/>
        </a:dk2>
        <a:lt2>
          <a:srgbClr val="969696"/>
        </a:lt2>
        <a:accent1>
          <a:srgbClr val="9181E1"/>
        </a:accent1>
        <a:accent2>
          <a:srgbClr val="4CD2AF"/>
        </a:accent2>
        <a:accent3>
          <a:srgbClr val="FFFFFF"/>
        </a:accent3>
        <a:accent4>
          <a:srgbClr val="000000"/>
        </a:accent4>
        <a:accent5>
          <a:srgbClr val="C7C1EE"/>
        </a:accent5>
        <a:accent6>
          <a:srgbClr val="44BE9E"/>
        </a:accent6>
        <a:hlink>
          <a:srgbClr val="5FB6F1"/>
        </a:hlink>
        <a:folHlink>
          <a:srgbClr val="94B1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ample">
  <a:themeElements>
    <a:clrScheme name="sample 3">
      <a:dk1>
        <a:srgbClr val="000000"/>
      </a:dk1>
      <a:lt1>
        <a:srgbClr val="FFFFFF"/>
      </a:lt1>
      <a:dk2>
        <a:srgbClr val="173D89"/>
      </a:dk2>
      <a:lt2>
        <a:srgbClr val="969696"/>
      </a:lt2>
      <a:accent1>
        <a:srgbClr val="9181E1"/>
      </a:accent1>
      <a:accent2>
        <a:srgbClr val="4CD2AF"/>
      </a:accent2>
      <a:accent3>
        <a:srgbClr val="FFFFFF"/>
      </a:accent3>
      <a:accent4>
        <a:srgbClr val="000000"/>
      </a:accent4>
      <a:accent5>
        <a:srgbClr val="C7C1EE"/>
      </a:accent5>
      <a:accent6>
        <a:srgbClr val="44BE9E"/>
      </a:accent6>
      <a:hlink>
        <a:srgbClr val="5FB6F1"/>
      </a:hlink>
      <a:folHlink>
        <a:srgbClr val="94B1EC"/>
      </a:folHlink>
    </a:clrScheme>
    <a:fontScheme name="sampl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mple 1">
        <a:dk1>
          <a:srgbClr val="000000"/>
        </a:dk1>
        <a:lt1>
          <a:srgbClr val="FFFFFF"/>
        </a:lt1>
        <a:dk2>
          <a:srgbClr val="7E6256"/>
        </a:dk2>
        <a:lt2>
          <a:srgbClr val="969696"/>
        </a:lt2>
        <a:accent1>
          <a:srgbClr val="E4CF84"/>
        </a:accent1>
        <a:accent2>
          <a:srgbClr val="92A5E0"/>
        </a:accent2>
        <a:accent3>
          <a:srgbClr val="FFFFFF"/>
        </a:accent3>
        <a:accent4>
          <a:srgbClr val="000000"/>
        </a:accent4>
        <a:accent5>
          <a:srgbClr val="EFE4C2"/>
        </a:accent5>
        <a:accent6>
          <a:srgbClr val="8495CB"/>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sample 2">
        <a:dk1>
          <a:srgbClr val="000000"/>
        </a:dk1>
        <a:lt1>
          <a:srgbClr val="FFFFFF"/>
        </a:lt1>
        <a:dk2>
          <a:srgbClr val="515F7B"/>
        </a:dk2>
        <a:lt2>
          <a:srgbClr val="808080"/>
        </a:lt2>
        <a:accent1>
          <a:srgbClr val="9FCAD3"/>
        </a:accent1>
        <a:accent2>
          <a:srgbClr val="8DB1F3"/>
        </a:accent2>
        <a:accent3>
          <a:srgbClr val="FFFFFF"/>
        </a:accent3>
        <a:accent4>
          <a:srgbClr val="000000"/>
        </a:accent4>
        <a:accent5>
          <a:srgbClr val="CDE1E6"/>
        </a:accent5>
        <a:accent6>
          <a:srgbClr val="7FA0DC"/>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sample 3">
        <a:dk1>
          <a:srgbClr val="000000"/>
        </a:dk1>
        <a:lt1>
          <a:srgbClr val="FFFFFF"/>
        </a:lt1>
        <a:dk2>
          <a:srgbClr val="173D89"/>
        </a:dk2>
        <a:lt2>
          <a:srgbClr val="969696"/>
        </a:lt2>
        <a:accent1>
          <a:srgbClr val="9181E1"/>
        </a:accent1>
        <a:accent2>
          <a:srgbClr val="4CD2AF"/>
        </a:accent2>
        <a:accent3>
          <a:srgbClr val="FFFFFF"/>
        </a:accent3>
        <a:accent4>
          <a:srgbClr val="000000"/>
        </a:accent4>
        <a:accent5>
          <a:srgbClr val="C7C1EE"/>
        </a:accent5>
        <a:accent6>
          <a:srgbClr val="44BE9E"/>
        </a:accent6>
        <a:hlink>
          <a:srgbClr val="5FB6F1"/>
        </a:hlink>
        <a:folHlink>
          <a:srgbClr val="94B1E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375</TotalTime>
  <Words>1452</Words>
  <Application>Microsoft Office PowerPoint</Application>
  <PresentationFormat>On-screen Show (4:3)</PresentationFormat>
  <Paragraphs>174</Paragraphs>
  <Slides>29</Slides>
  <Notes>1</Notes>
  <HiddenSlides>0</HiddenSlides>
  <MMClips>0</MMClips>
  <ScaleCrop>false</ScaleCrop>
  <HeadingPairs>
    <vt:vector size="4" baseType="variant">
      <vt:variant>
        <vt:lpstr>Theme</vt:lpstr>
      </vt:variant>
      <vt:variant>
        <vt:i4>3</vt:i4>
      </vt:variant>
      <vt:variant>
        <vt:lpstr>Slide Titles</vt:lpstr>
      </vt:variant>
      <vt:variant>
        <vt:i4>29</vt:i4>
      </vt:variant>
    </vt:vector>
  </HeadingPairs>
  <TitlesOfParts>
    <vt:vector size="32" baseType="lpstr">
      <vt:lpstr>1_sample</vt:lpstr>
      <vt:lpstr>sample</vt:lpstr>
      <vt:lpstr>Office Theme</vt:lpstr>
      <vt:lpstr>MÔ HÌNH TIẾN TRÌNH NGHIỆP VỤ</vt:lpstr>
      <vt:lpstr>Slide 2</vt:lpstr>
      <vt:lpstr>Nội dung</vt:lpstr>
      <vt:lpstr>Mô hình hóa tiến trình nghiệp vụ</vt:lpstr>
      <vt:lpstr>Sử dụng DFD đặc tả mô hình nghiệp vụ</vt:lpstr>
      <vt:lpstr>Slide 6</vt:lpstr>
      <vt:lpstr>Các khái niệm</vt:lpstr>
      <vt:lpstr>Các khái niệm (tiếp)</vt:lpstr>
      <vt:lpstr>Ký pháp</vt:lpstr>
      <vt:lpstr>Quy tắc xây dựng biểu đồ</vt:lpstr>
      <vt:lpstr>Quy tắc xây dựng biểu đồ (tiếp)</vt:lpstr>
      <vt:lpstr>Ví dụ: Tìm lỗi sai</vt:lpstr>
      <vt:lpstr>Quy tắc phân rã một tiến trình</vt:lpstr>
      <vt:lpstr>Tiến trình xây dựng các biểu đồ</vt:lpstr>
      <vt:lpstr>Sơ đồ hình thành các biểu đồ</vt:lpstr>
      <vt:lpstr>Phát triển biểu đồ DFD mức 0</vt:lpstr>
      <vt:lpstr>Ví dụ: phát triển biểu đồ DFD mức 0</vt:lpstr>
      <vt:lpstr>Ví dụ: phát triển biểu đồ DFD mức 0</vt:lpstr>
      <vt:lpstr>Phát triển biểu đồ DFD mức i</vt:lpstr>
      <vt:lpstr>Ví dụ: phát triển biểu đồ DFD mức 1</vt:lpstr>
      <vt:lpstr>Ví dụ: phát triển biểu đồ DFD mức 1</vt:lpstr>
      <vt:lpstr>Các loại biểu đồ luồng dữ liệu</vt:lpstr>
      <vt:lpstr>Chuyển DFD vật lý sang DFD logic</vt:lpstr>
      <vt:lpstr>Ví dụ: Chuyển DFD vật lý sang DFD logic</vt:lpstr>
      <vt:lpstr>Đặc tả logic các tiến trình</vt:lpstr>
      <vt:lpstr>Tiếng Anh có cấu trúc</vt:lpstr>
      <vt:lpstr>Ví dụ: Đặc tả logic tiến trình</vt:lpstr>
      <vt:lpstr>Bổ sung yêu cầu mới</vt:lpstr>
      <vt:lpstr>Slide 29</vt:lpstr>
    </vt:vector>
  </TitlesOfParts>
  <Company>Prive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NhamCT</dc:creator>
  <cp:lastModifiedBy>HueTT</cp:lastModifiedBy>
  <cp:revision>238</cp:revision>
  <dcterms:created xsi:type="dcterms:W3CDTF">2013-02-01T07:50:36Z</dcterms:created>
  <dcterms:modified xsi:type="dcterms:W3CDTF">2013-09-11T14:56:37Z</dcterms:modified>
</cp:coreProperties>
</file>